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Lst>
  <p:notesMasterIdLst>
    <p:notesMasterId r:id="rId27"/>
  </p:notesMasterIdLst>
  <p:sldIdLst>
    <p:sldId id="261" r:id="rId6"/>
    <p:sldId id="276" r:id="rId7"/>
    <p:sldId id="460" r:id="rId8"/>
    <p:sldId id="449" r:id="rId9"/>
    <p:sldId id="495" r:id="rId10"/>
    <p:sldId id="488" r:id="rId11"/>
    <p:sldId id="408" r:id="rId12"/>
    <p:sldId id="738" r:id="rId13"/>
    <p:sldId id="744" r:id="rId14"/>
    <p:sldId id="527" r:id="rId15"/>
    <p:sldId id="728" r:id="rId16"/>
    <p:sldId id="575" r:id="rId17"/>
    <p:sldId id="587" r:id="rId18"/>
    <p:sldId id="634" r:id="rId19"/>
    <p:sldId id="815" r:id="rId20"/>
    <p:sldId id="658" r:id="rId21"/>
    <p:sldId id="791" r:id="rId22"/>
    <p:sldId id="439" r:id="rId23"/>
    <p:sldId id="717" r:id="rId24"/>
    <p:sldId id="721" r:id="rId25"/>
    <p:sldId id="8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C89"/>
    <a:srgbClr val="AAD450"/>
    <a:srgbClr val="BB0000"/>
    <a:srgbClr val="3B5998"/>
    <a:srgbClr val="55ACEE"/>
    <a:srgbClr val="CB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6"/>
    <p:restoredTop sz="88453"/>
  </p:normalViewPr>
  <p:slideViewPr>
    <p:cSldViewPr snapToGrid="0" snapToObjects="1">
      <p:cViewPr>
        <p:scale>
          <a:sx n="109" d="100"/>
          <a:sy n="109" d="100"/>
        </p:scale>
        <p:origin x="3168" y="164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8915573053368"/>
          <c:y val="0.180565262116405"/>
          <c:w val="0.848945209973753"/>
          <c:h val="0.545171505905512"/>
        </c:manualLayout>
      </c:layout>
      <c:areaChart>
        <c:grouping val="standard"/>
        <c:varyColors val="0"/>
        <c:ser>
          <c:idx val="0"/>
          <c:order val="0"/>
          <c:tx>
            <c:strRef>
              <c:f>Blatt1!$B$1</c:f>
              <c:strCache>
                <c:ptCount val="1"/>
                <c:pt idx="0">
                  <c:v>COMPANY ONE</c:v>
                </c:pt>
              </c:strCache>
            </c:strRef>
          </c:tx>
          <c:spPr>
            <a:solidFill>
              <a:schemeClr val="accent1">
                <a:alpha val="75000"/>
              </a:schemeClr>
            </a:solidFill>
            <a:effectLst/>
          </c:spPr>
          <c:cat>
            <c:numRef>
              <c:f>Blatt1!$A$2:$A$15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Blatt1!$B$2:$B$15</c:f>
              <c:numCache>
                <c:formatCode>General</c:formatCode>
                <c:ptCount val="14"/>
                <c:pt idx="0">
                  <c:v>0.0</c:v>
                </c:pt>
                <c:pt idx="1">
                  <c:v>3.0</c:v>
                </c:pt>
                <c:pt idx="2">
                  <c:v>1.0</c:v>
                </c:pt>
                <c:pt idx="3">
                  <c:v>2.0</c:v>
                </c:pt>
                <c:pt idx="4">
                  <c:v>0.0</c:v>
                </c:pt>
              </c:numCache>
            </c:numRef>
          </c:val>
        </c:ser>
        <c:ser>
          <c:idx val="1"/>
          <c:order val="1"/>
          <c:tx>
            <c:strRef>
              <c:f>Blatt1!$C$1</c:f>
              <c:strCache>
                <c:ptCount val="1"/>
                <c:pt idx="0">
                  <c:v>ANOTHER CHART</c:v>
                </c:pt>
              </c:strCache>
            </c:strRef>
          </c:tx>
          <c:spPr>
            <a:solidFill>
              <a:schemeClr val="accent2">
                <a:alpha val="75000"/>
              </a:schemeClr>
            </a:solidFill>
            <a:effectLst/>
          </c:spPr>
          <c:cat>
            <c:numRef>
              <c:f>Blatt1!$A$2:$A$15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Blatt1!$C$2:$C$15</c:f>
              <c:numCache>
                <c:formatCode>General</c:formatCode>
                <c:ptCount val="14"/>
                <c:pt idx="2">
                  <c:v>0.0</c:v>
                </c:pt>
                <c:pt idx="3">
                  <c:v>5.0</c:v>
                </c:pt>
                <c:pt idx="4">
                  <c:v>6.0</c:v>
                </c:pt>
                <c:pt idx="5">
                  <c:v>4.0</c:v>
                </c:pt>
                <c:pt idx="6">
                  <c:v>2.0</c:v>
                </c:pt>
                <c:pt idx="7">
                  <c:v>0.0</c:v>
                </c:pt>
              </c:numCache>
            </c:numRef>
          </c:val>
        </c:ser>
        <c:ser>
          <c:idx val="2"/>
          <c:order val="2"/>
          <c:tx>
            <c:strRef>
              <c:f>Blatt1!$D$1</c:f>
              <c:strCache>
                <c:ptCount val="1"/>
                <c:pt idx="0">
                  <c:v>COMPETITOR</c:v>
                </c:pt>
              </c:strCache>
            </c:strRef>
          </c:tx>
          <c:spPr>
            <a:solidFill>
              <a:schemeClr val="accent3">
                <a:alpha val="75000"/>
              </a:schemeClr>
            </a:solidFill>
            <a:effectLst/>
          </c:spPr>
          <c:cat>
            <c:numRef>
              <c:f>Blatt1!$A$2:$A$15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Blatt1!$D$2:$D$15</c:f>
              <c:numCache>
                <c:formatCode>General</c:formatCode>
                <c:ptCount val="14"/>
                <c:pt idx="5">
                  <c:v>0.0</c:v>
                </c:pt>
                <c:pt idx="6">
                  <c:v>2.0</c:v>
                </c:pt>
                <c:pt idx="7">
                  <c:v>4.0</c:v>
                </c:pt>
                <c:pt idx="8">
                  <c:v>0.0</c:v>
                </c:pt>
              </c:numCache>
            </c:numRef>
          </c:val>
        </c:ser>
        <c:ser>
          <c:idx val="3"/>
          <c:order val="3"/>
          <c:tx>
            <c:strRef>
              <c:f>Blatt1!$E$1</c:f>
              <c:strCache>
                <c:ptCount val="1"/>
                <c:pt idx="0">
                  <c:v>PEAR AG</c:v>
                </c:pt>
              </c:strCache>
            </c:strRef>
          </c:tx>
          <c:spPr>
            <a:solidFill>
              <a:schemeClr val="accent4">
                <a:alpha val="75000"/>
              </a:schemeClr>
            </a:solidFill>
            <a:effectLst/>
          </c:spPr>
          <c:cat>
            <c:numRef>
              <c:f>Blatt1!$A$2:$A$15</c:f>
              <c:numCache>
                <c:formatCode>General</c:formatCode>
                <c:ptCount val="14"/>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cat>
          <c:val>
            <c:numRef>
              <c:f>Blatt1!$E$2:$E$15</c:f>
              <c:numCache>
                <c:formatCode>General</c:formatCode>
                <c:ptCount val="14"/>
                <c:pt idx="7">
                  <c:v>0.0</c:v>
                </c:pt>
                <c:pt idx="8">
                  <c:v>2.0</c:v>
                </c:pt>
                <c:pt idx="9">
                  <c:v>4.0</c:v>
                </c:pt>
                <c:pt idx="10">
                  <c:v>3.0</c:v>
                </c:pt>
                <c:pt idx="11">
                  <c:v>4.0</c:v>
                </c:pt>
                <c:pt idx="12">
                  <c:v>0.0</c:v>
                </c:pt>
              </c:numCache>
            </c:numRef>
          </c:val>
        </c:ser>
        <c:dLbls>
          <c:showLegendKey val="0"/>
          <c:showVal val="0"/>
          <c:showCatName val="0"/>
          <c:showSerName val="0"/>
          <c:showPercent val="0"/>
          <c:showBubbleSize val="0"/>
        </c:dLbls>
        <c:axId val="1985605200"/>
        <c:axId val="1982037616"/>
      </c:areaChart>
      <c:catAx>
        <c:axId val="1985605200"/>
        <c:scaling>
          <c:orientation val="minMax"/>
        </c:scaling>
        <c:delete val="0"/>
        <c:axPos val="b"/>
        <c:numFmt formatCode="General" sourceLinked="1"/>
        <c:majorTickMark val="out"/>
        <c:minorTickMark val="none"/>
        <c:tickLblPos val="nextTo"/>
        <c:spPr>
          <a:ln>
            <a:noFill/>
          </a:ln>
        </c:spPr>
        <c:txPr>
          <a:bodyPr/>
          <a:lstStyle/>
          <a:p>
            <a:pPr>
              <a:defRPr sz="1200">
                <a:solidFill>
                  <a:schemeClr val="tx1"/>
                </a:solidFill>
                <a:latin typeface="Calibri Light" panose="020F0302020204030204" pitchFamily="34" charset="0"/>
              </a:defRPr>
            </a:pPr>
            <a:endParaRPr lang="en-US"/>
          </a:p>
        </c:txPr>
        <c:crossAx val="1982037616"/>
        <c:crosses val="autoZero"/>
        <c:auto val="1"/>
        <c:lblAlgn val="ctr"/>
        <c:lblOffset val="100"/>
        <c:noMultiLvlLbl val="0"/>
      </c:catAx>
      <c:valAx>
        <c:axId val="1982037616"/>
        <c:scaling>
          <c:orientation val="minMax"/>
        </c:scaling>
        <c:delete val="1"/>
        <c:axPos val="l"/>
        <c:numFmt formatCode="General" sourceLinked="1"/>
        <c:majorTickMark val="out"/>
        <c:minorTickMark val="none"/>
        <c:tickLblPos val="nextTo"/>
        <c:crossAx val="1985605200"/>
        <c:crosses val="autoZero"/>
        <c:crossBetween val="midCat"/>
      </c:valAx>
      <c:spPr>
        <a:noFill/>
        <a:ln w="25400">
          <a:noFill/>
        </a:ln>
      </c:spPr>
    </c:plotArea>
    <c:legend>
      <c:legendPos val="b"/>
      <c:layout>
        <c:manualLayout>
          <c:xMode val="edge"/>
          <c:yMode val="edge"/>
          <c:x val="0.231961368110236"/>
          <c:y val="0.850795899817822"/>
          <c:w val="0.533984251968504"/>
          <c:h val="0.0647627465684581"/>
        </c:manualLayout>
      </c:layout>
      <c:overlay val="0"/>
      <c:txPr>
        <a:bodyPr/>
        <a:lstStyle/>
        <a:p>
          <a:pPr>
            <a:defRPr sz="1600" b="0" i="0">
              <a:solidFill>
                <a:schemeClr val="bg1">
                  <a:lumMod val="65000"/>
                </a:schemeClr>
              </a:solidFill>
              <a:latin typeface="Calibri Light" panose="020F0302020204030204" pitchFamily="34" charset="0"/>
              <a:cs typeface="Raleway"/>
            </a:defRPr>
          </a:pPr>
          <a:endParaRPr lang="en-US"/>
        </a:p>
      </c:txPr>
    </c:legend>
    <c:plotVisOnly val="1"/>
    <c:dispBlanksAs val="gap"/>
    <c:showDLblsOverMax val="0"/>
  </c:chart>
  <c:txPr>
    <a:bodyPr/>
    <a:lstStyle/>
    <a:p>
      <a:pPr>
        <a:defRPr sz="800" i="1">
          <a:latin typeface="Lato Light"/>
          <a:cs typeface="Lato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6"/>
              </a:solidFill>
              <a:ln w="19050">
                <a:noFill/>
              </a:ln>
              <a:effectLst/>
            </c:spPr>
          </c:dPt>
          <c:cat>
            <c:numRef>
              <c:f>Sheet1!$A$2:$A$7</c:f>
              <c:numCache>
                <c:formatCode>General</c:formatCode>
                <c:ptCount val="6"/>
              </c:numCache>
            </c:numRef>
          </c:cat>
          <c:val>
            <c:numRef>
              <c:f>Sheet1!$B$2:$B$7</c:f>
              <c:numCache>
                <c:formatCode>General</c:formatCode>
                <c:ptCount val="6"/>
                <c:pt idx="0">
                  <c:v>7.0</c:v>
                </c:pt>
                <c:pt idx="1">
                  <c:v>3.0</c:v>
                </c:pt>
                <c:pt idx="2">
                  <c:v>5.0</c:v>
                </c:pt>
                <c:pt idx="3">
                  <c:v>4.0</c:v>
                </c:pt>
                <c:pt idx="4">
                  <c:v>2.0</c:v>
                </c:pt>
                <c:pt idx="5">
                  <c:v>1.0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A23EC-E7F7-4DEB-8438-E7997BE2C11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60A0BF6-EBD1-4B24-A815-B3A0346907A2}">
      <dgm:prSet phldrT="[Text]" custT="1"/>
      <dgm:spPr/>
      <dgm:t>
        <a:bodyPr/>
        <a:lstStyle/>
        <a:p>
          <a:r>
            <a:rPr lang="en-US" sz="1600" b="1" i="0" dirty="0" smtClean="0">
              <a:latin typeface="Source Sans Pro Bold" charset="0"/>
            </a:rPr>
            <a:t>INITIAL</a:t>
          </a:r>
          <a:endParaRPr lang="en-US" sz="2400" b="1" i="0" dirty="0">
            <a:latin typeface="Source Sans Pro Bold" charset="0"/>
          </a:endParaRPr>
        </a:p>
      </dgm:t>
    </dgm:pt>
    <dgm:pt modelId="{E70E0429-4144-4E43-91D3-0F342858F588}" type="parTrans" cxnId="{286736CA-8A47-4EC2-A29B-B1A3790655C1}">
      <dgm:prSet/>
      <dgm:spPr/>
      <dgm:t>
        <a:bodyPr/>
        <a:lstStyle/>
        <a:p>
          <a:endParaRPr lang="en-US" sz="2000" b="1"/>
        </a:p>
      </dgm:t>
    </dgm:pt>
    <dgm:pt modelId="{9E743E37-A093-4734-8885-A81E4316F2A7}" type="sibTrans" cxnId="{286736CA-8A47-4EC2-A29B-B1A3790655C1}">
      <dgm:prSet/>
      <dgm:spPr/>
      <dgm:t>
        <a:bodyPr/>
        <a:lstStyle/>
        <a:p>
          <a:endParaRPr lang="en-US" sz="2000" b="1"/>
        </a:p>
      </dgm:t>
    </dgm:pt>
    <dgm:pt modelId="{DC0350D5-364C-4D38-A4AD-71DFD0EE64C1}">
      <dgm:prSet phldrT="[Text]" custT="1"/>
      <dgm:spPr/>
      <dgm:t>
        <a:bodyPr/>
        <a:lstStyle/>
        <a:p>
          <a:r>
            <a:rPr lang="en-US" sz="1600" b="1" i="0" dirty="0" smtClean="0">
              <a:latin typeface="Source Sans Pro Bold" charset="0"/>
            </a:rPr>
            <a:t>START</a:t>
          </a:r>
          <a:endParaRPr lang="en-US" sz="1600" b="1" i="0" dirty="0">
            <a:latin typeface="Source Sans Pro Bold" charset="0"/>
          </a:endParaRPr>
        </a:p>
      </dgm:t>
    </dgm:pt>
    <dgm:pt modelId="{4068D446-4848-43A7-9D36-5FD8DF278F42}" type="parTrans" cxnId="{8121492C-55F0-4B3A-9CEC-210928C644A7}">
      <dgm:prSet/>
      <dgm:spPr/>
      <dgm:t>
        <a:bodyPr/>
        <a:lstStyle/>
        <a:p>
          <a:endParaRPr lang="en-US" sz="2000" b="1"/>
        </a:p>
      </dgm:t>
    </dgm:pt>
    <dgm:pt modelId="{D9E1B0E5-A8BF-4BBB-81E1-E24BB06559E4}" type="sibTrans" cxnId="{8121492C-55F0-4B3A-9CEC-210928C644A7}">
      <dgm:prSet/>
      <dgm:spPr/>
      <dgm:t>
        <a:bodyPr/>
        <a:lstStyle/>
        <a:p>
          <a:endParaRPr lang="en-US" sz="2000" b="1"/>
        </a:p>
      </dgm:t>
    </dgm:pt>
    <dgm:pt modelId="{8452D4E6-65E5-48F0-9835-29BDC83019C5}">
      <dgm:prSet phldrT="[Text]" custT="1"/>
      <dgm:spPr/>
      <dgm:t>
        <a:bodyPr/>
        <a:lstStyle/>
        <a:p>
          <a:r>
            <a:rPr lang="en-US" sz="1600" b="1" i="0" dirty="0" smtClean="0">
              <a:latin typeface="Source Sans Pro Bold" charset="0"/>
            </a:rPr>
            <a:t>INTER</a:t>
          </a:r>
          <a:endParaRPr lang="en-US" sz="1600" b="1" i="0" dirty="0">
            <a:latin typeface="Source Sans Pro Bold" charset="0"/>
          </a:endParaRPr>
        </a:p>
      </dgm:t>
    </dgm:pt>
    <dgm:pt modelId="{17DD284F-6242-4EAA-A581-18F3FD737DDB}" type="parTrans" cxnId="{124173CF-C47F-48E5-A1E6-B47180DD97E1}">
      <dgm:prSet/>
      <dgm:spPr/>
      <dgm:t>
        <a:bodyPr/>
        <a:lstStyle/>
        <a:p>
          <a:endParaRPr lang="en-US" sz="2000" b="1"/>
        </a:p>
      </dgm:t>
    </dgm:pt>
    <dgm:pt modelId="{684C9528-31CC-4593-BCC0-2C3712C70754}" type="sibTrans" cxnId="{124173CF-C47F-48E5-A1E6-B47180DD97E1}">
      <dgm:prSet/>
      <dgm:spPr/>
      <dgm:t>
        <a:bodyPr/>
        <a:lstStyle/>
        <a:p>
          <a:endParaRPr lang="en-US" sz="2000" b="1"/>
        </a:p>
      </dgm:t>
    </dgm:pt>
    <dgm:pt modelId="{C428F817-E67D-4E77-889A-C3F29854A30F}">
      <dgm:prSet phldrT="[Text]" custT="1"/>
      <dgm:spPr/>
      <dgm:t>
        <a:bodyPr/>
        <a:lstStyle/>
        <a:p>
          <a:r>
            <a:rPr lang="en-US" sz="1600" b="1" i="0" dirty="0" smtClean="0">
              <a:latin typeface="Source Sans Pro Bold" charset="0"/>
            </a:rPr>
            <a:t>MEDIATE</a:t>
          </a:r>
          <a:endParaRPr lang="en-US" sz="1600" b="1" i="0" dirty="0">
            <a:latin typeface="Source Sans Pro Bold" charset="0"/>
          </a:endParaRPr>
        </a:p>
      </dgm:t>
    </dgm:pt>
    <dgm:pt modelId="{EA287F2E-27FA-447E-9ED9-50095BBE7ECC}" type="parTrans" cxnId="{68EF977D-A3F9-4F3B-B12D-4752810A5C30}">
      <dgm:prSet/>
      <dgm:spPr/>
      <dgm:t>
        <a:bodyPr/>
        <a:lstStyle/>
        <a:p>
          <a:endParaRPr lang="en-US" sz="2000" b="1"/>
        </a:p>
      </dgm:t>
    </dgm:pt>
    <dgm:pt modelId="{79198668-35E5-4350-B77C-05446D0AA80C}" type="sibTrans" cxnId="{68EF977D-A3F9-4F3B-B12D-4752810A5C30}">
      <dgm:prSet/>
      <dgm:spPr/>
      <dgm:t>
        <a:bodyPr/>
        <a:lstStyle/>
        <a:p>
          <a:endParaRPr lang="en-US" sz="2000" b="1"/>
        </a:p>
      </dgm:t>
    </dgm:pt>
    <dgm:pt modelId="{10E0F803-2749-4583-AB99-534AC46B49EE}">
      <dgm:prSet phldrT="[Text]" custT="1"/>
      <dgm:spPr/>
      <dgm:t>
        <a:bodyPr/>
        <a:lstStyle/>
        <a:p>
          <a:r>
            <a:rPr lang="en-US" sz="1600" b="1" i="0" dirty="0" smtClean="0">
              <a:latin typeface="Source Sans Pro Bold" charset="0"/>
            </a:rPr>
            <a:t>STEP</a:t>
          </a:r>
          <a:endParaRPr lang="en-US" sz="1600" b="1" i="0" dirty="0">
            <a:latin typeface="Source Sans Pro Bold" charset="0"/>
          </a:endParaRPr>
        </a:p>
      </dgm:t>
    </dgm:pt>
    <dgm:pt modelId="{4F6B1463-19F3-491E-9964-8D71C52DCB74}" type="parTrans" cxnId="{D8681720-4A72-40EC-8C09-F34168C1D1DF}">
      <dgm:prSet/>
      <dgm:spPr/>
      <dgm:t>
        <a:bodyPr/>
        <a:lstStyle/>
        <a:p>
          <a:endParaRPr lang="en-US" sz="2000" b="1"/>
        </a:p>
      </dgm:t>
    </dgm:pt>
    <dgm:pt modelId="{BFB6E61A-DD09-469C-9702-CB4DE59FA411}" type="sibTrans" cxnId="{D8681720-4A72-40EC-8C09-F34168C1D1DF}">
      <dgm:prSet/>
      <dgm:spPr/>
      <dgm:t>
        <a:bodyPr/>
        <a:lstStyle/>
        <a:p>
          <a:endParaRPr lang="en-US" sz="2000" b="1"/>
        </a:p>
      </dgm:t>
    </dgm:pt>
    <dgm:pt modelId="{4C745070-9DB7-4D0F-9B30-9A1AE8836BB5}">
      <dgm:prSet custT="1"/>
      <dgm:spPr>
        <a:solidFill>
          <a:schemeClr val="accent1"/>
        </a:solidFill>
      </dgm:spPr>
      <dgm:t>
        <a:bodyPr/>
        <a:lstStyle/>
        <a:p>
          <a:r>
            <a:rPr lang="en-US" sz="1600" b="1" i="0" dirty="0" smtClean="0">
              <a:latin typeface="Source Sans Pro Bold" charset="0"/>
              <a:cs typeface="Source Sans Pro Bold" charset="0"/>
            </a:rPr>
            <a:t>FINISH</a:t>
          </a:r>
        </a:p>
      </dgm:t>
    </dgm:pt>
    <dgm:pt modelId="{953E7CDB-125E-49C6-929E-FAC3F063473A}" type="parTrans" cxnId="{439C03B1-F9FF-4060-9201-09EA68B3C250}">
      <dgm:prSet/>
      <dgm:spPr/>
      <dgm:t>
        <a:bodyPr/>
        <a:lstStyle/>
        <a:p>
          <a:endParaRPr lang="en-US" sz="2000"/>
        </a:p>
      </dgm:t>
    </dgm:pt>
    <dgm:pt modelId="{C215BDA3-049B-4E3F-9C74-3EB7AF7DABF5}" type="sibTrans" cxnId="{439C03B1-F9FF-4060-9201-09EA68B3C250}">
      <dgm:prSet/>
      <dgm:spPr/>
      <dgm:t>
        <a:bodyPr/>
        <a:lstStyle/>
        <a:p>
          <a:endParaRPr lang="en-US" sz="2000"/>
        </a:p>
      </dgm:t>
    </dgm:pt>
    <dgm:pt modelId="{D6B12C0A-CFEA-4BD6-9EDB-44F53AB9AB91}" type="pres">
      <dgm:prSet presAssocID="{256A23EC-E7F7-4DEB-8438-E7997BE2C11E}" presName="Name0" presStyleCnt="0">
        <dgm:presLayoutVars>
          <dgm:dir/>
          <dgm:resizeHandles val="exact"/>
        </dgm:presLayoutVars>
      </dgm:prSet>
      <dgm:spPr/>
      <dgm:t>
        <a:bodyPr/>
        <a:lstStyle/>
        <a:p>
          <a:endParaRPr lang="en-US"/>
        </a:p>
      </dgm:t>
    </dgm:pt>
    <dgm:pt modelId="{0E87A055-6FAA-4CFF-814F-79DD09276AB9}" type="pres">
      <dgm:prSet presAssocID="{256A23EC-E7F7-4DEB-8438-E7997BE2C11E}" presName="cycle" presStyleCnt="0"/>
      <dgm:spPr/>
    </dgm:pt>
    <dgm:pt modelId="{F60E6A39-2BF3-4C58-A219-565E37696F5F}" type="pres">
      <dgm:prSet presAssocID="{B60A0BF6-EBD1-4B24-A815-B3A0346907A2}" presName="nodeFirstNode" presStyleLbl="node1" presStyleIdx="0" presStyleCnt="6">
        <dgm:presLayoutVars>
          <dgm:bulletEnabled val="1"/>
        </dgm:presLayoutVars>
      </dgm:prSet>
      <dgm:spPr/>
      <dgm:t>
        <a:bodyPr/>
        <a:lstStyle/>
        <a:p>
          <a:endParaRPr lang="en-US"/>
        </a:p>
      </dgm:t>
    </dgm:pt>
    <dgm:pt modelId="{50370D7A-C0A3-46CC-AF2C-F0948B25C588}" type="pres">
      <dgm:prSet presAssocID="{9E743E37-A093-4734-8885-A81E4316F2A7}" presName="sibTransFirstNode" presStyleLbl="bgShp" presStyleIdx="0" presStyleCnt="1"/>
      <dgm:spPr/>
      <dgm:t>
        <a:bodyPr/>
        <a:lstStyle/>
        <a:p>
          <a:endParaRPr lang="en-US"/>
        </a:p>
      </dgm:t>
    </dgm:pt>
    <dgm:pt modelId="{9E9D90F0-FF0C-4054-8DF5-B55932CE513D}" type="pres">
      <dgm:prSet presAssocID="{DC0350D5-364C-4D38-A4AD-71DFD0EE64C1}" presName="nodeFollowingNodes" presStyleLbl="node1" presStyleIdx="1" presStyleCnt="6">
        <dgm:presLayoutVars>
          <dgm:bulletEnabled val="1"/>
        </dgm:presLayoutVars>
      </dgm:prSet>
      <dgm:spPr/>
      <dgm:t>
        <a:bodyPr/>
        <a:lstStyle/>
        <a:p>
          <a:endParaRPr lang="en-US"/>
        </a:p>
      </dgm:t>
    </dgm:pt>
    <dgm:pt modelId="{530527F4-F042-499A-9FB6-558B4FDD9981}" type="pres">
      <dgm:prSet presAssocID="{8452D4E6-65E5-48F0-9835-29BDC83019C5}" presName="nodeFollowingNodes" presStyleLbl="node1" presStyleIdx="2" presStyleCnt="6">
        <dgm:presLayoutVars>
          <dgm:bulletEnabled val="1"/>
        </dgm:presLayoutVars>
      </dgm:prSet>
      <dgm:spPr/>
      <dgm:t>
        <a:bodyPr/>
        <a:lstStyle/>
        <a:p>
          <a:endParaRPr lang="en-US"/>
        </a:p>
      </dgm:t>
    </dgm:pt>
    <dgm:pt modelId="{47001491-5932-4AAC-99C4-7CC985D37837}" type="pres">
      <dgm:prSet presAssocID="{C428F817-E67D-4E77-889A-C3F29854A30F}" presName="nodeFollowingNodes" presStyleLbl="node1" presStyleIdx="3" presStyleCnt="6">
        <dgm:presLayoutVars>
          <dgm:bulletEnabled val="1"/>
        </dgm:presLayoutVars>
      </dgm:prSet>
      <dgm:spPr/>
      <dgm:t>
        <a:bodyPr/>
        <a:lstStyle/>
        <a:p>
          <a:endParaRPr lang="en-US"/>
        </a:p>
      </dgm:t>
    </dgm:pt>
    <dgm:pt modelId="{3E7FDCFE-1EAF-438E-92B7-E2B2A3A02DE2}" type="pres">
      <dgm:prSet presAssocID="{10E0F803-2749-4583-AB99-534AC46B49EE}" presName="nodeFollowingNodes" presStyleLbl="node1" presStyleIdx="4" presStyleCnt="6">
        <dgm:presLayoutVars>
          <dgm:bulletEnabled val="1"/>
        </dgm:presLayoutVars>
      </dgm:prSet>
      <dgm:spPr/>
      <dgm:t>
        <a:bodyPr/>
        <a:lstStyle/>
        <a:p>
          <a:endParaRPr lang="en-US"/>
        </a:p>
      </dgm:t>
    </dgm:pt>
    <dgm:pt modelId="{3EF893ED-DDA0-47E6-9376-1C0658A51BFA}" type="pres">
      <dgm:prSet presAssocID="{4C745070-9DB7-4D0F-9B30-9A1AE8836BB5}" presName="nodeFollowingNodes" presStyleLbl="node1" presStyleIdx="5" presStyleCnt="6">
        <dgm:presLayoutVars>
          <dgm:bulletEnabled val="1"/>
        </dgm:presLayoutVars>
      </dgm:prSet>
      <dgm:spPr/>
      <dgm:t>
        <a:bodyPr/>
        <a:lstStyle/>
        <a:p>
          <a:endParaRPr lang="en-US"/>
        </a:p>
      </dgm:t>
    </dgm:pt>
  </dgm:ptLst>
  <dgm:cxnLst>
    <dgm:cxn modelId="{439C03B1-F9FF-4060-9201-09EA68B3C250}" srcId="{256A23EC-E7F7-4DEB-8438-E7997BE2C11E}" destId="{4C745070-9DB7-4D0F-9B30-9A1AE8836BB5}" srcOrd="5" destOrd="0" parTransId="{953E7CDB-125E-49C6-929E-FAC3F063473A}" sibTransId="{C215BDA3-049B-4E3F-9C74-3EB7AF7DABF5}"/>
    <dgm:cxn modelId="{2221F9D2-B6D2-604D-BB88-F3EDED671A12}" type="presOf" srcId="{10E0F803-2749-4583-AB99-534AC46B49EE}" destId="{3E7FDCFE-1EAF-438E-92B7-E2B2A3A02DE2}" srcOrd="0" destOrd="0" presId="urn:microsoft.com/office/officeart/2005/8/layout/cycle3"/>
    <dgm:cxn modelId="{506378BA-81D0-124E-8630-918E89091A2E}" type="presOf" srcId="{9E743E37-A093-4734-8885-A81E4316F2A7}" destId="{50370D7A-C0A3-46CC-AF2C-F0948B25C588}" srcOrd="0" destOrd="0" presId="urn:microsoft.com/office/officeart/2005/8/layout/cycle3"/>
    <dgm:cxn modelId="{5BF954A1-5F1C-054C-83CF-E2373C1EBFD4}" type="presOf" srcId="{256A23EC-E7F7-4DEB-8438-E7997BE2C11E}" destId="{D6B12C0A-CFEA-4BD6-9EDB-44F53AB9AB91}" srcOrd="0" destOrd="0" presId="urn:microsoft.com/office/officeart/2005/8/layout/cycle3"/>
    <dgm:cxn modelId="{D8681720-4A72-40EC-8C09-F34168C1D1DF}" srcId="{256A23EC-E7F7-4DEB-8438-E7997BE2C11E}" destId="{10E0F803-2749-4583-AB99-534AC46B49EE}" srcOrd="4" destOrd="0" parTransId="{4F6B1463-19F3-491E-9964-8D71C52DCB74}" sibTransId="{BFB6E61A-DD09-469C-9702-CB4DE59FA411}"/>
    <dgm:cxn modelId="{124173CF-C47F-48E5-A1E6-B47180DD97E1}" srcId="{256A23EC-E7F7-4DEB-8438-E7997BE2C11E}" destId="{8452D4E6-65E5-48F0-9835-29BDC83019C5}" srcOrd="2" destOrd="0" parTransId="{17DD284F-6242-4EAA-A581-18F3FD737DDB}" sibTransId="{684C9528-31CC-4593-BCC0-2C3712C70754}"/>
    <dgm:cxn modelId="{D7FDD89F-185F-A944-A718-0C2D7415531C}" type="presOf" srcId="{C428F817-E67D-4E77-889A-C3F29854A30F}" destId="{47001491-5932-4AAC-99C4-7CC985D37837}" srcOrd="0" destOrd="0" presId="urn:microsoft.com/office/officeart/2005/8/layout/cycle3"/>
    <dgm:cxn modelId="{FFBC46BF-EEAD-1C46-A555-976750BDDEC9}" type="presOf" srcId="{B60A0BF6-EBD1-4B24-A815-B3A0346907A2}" destId="{F60E6A39-2BF3-4C58-A219-565E37696F5F}" srcOrd="0" destOrd="0" presId="urn:microsoft.com/office/officeart/2005/8/layout/cycle3"/>
    <dgm:cxn modelId="{6DBEFCF1-E2FC-4A4D-BDC8-A134B26CB47E}" type="presOf" srcId="{DC0350D5-364C-4D38-A4AD-71DFD0EE64C1}" destId="{9E9D90F0-FF0C-4054-8DF5-B55932CE513D}" srcOrd="0" destOrd="0" presId="urn:microsoft.com/office/officeart/2005/8/layout/cycle3"/>
    <dgm:cxn modelId="{E5AA0666-9FFC-074A-9F21-0ADBAA1AE896}" type="presOf" srcId="{4C745070-9DB7-4D0F-9B30-9A1AE8836BB5}" destId="{3EF893ED-DDA0-47E6-9376-1C0658A51BFA}" srcOrd="0" destOrd="0" presId="urn:microsoft.com/office/officeart/2005/8/layout/cycle3"/>
    <dgm:cxn modelId="{286736CA-8A47-4EC2-A29B-B1A3790655C1}" srcId="{256A23EC-E7F7-4DEB-8438-E7997BE2C11E}" destId="{B60A0BF6-EBD1-4B24-A815-B3A0346907A2}" srcOrd="0" destOrd="0" parTransId="{E70E0429-4144-4E43-91D3-0F342858F588}" sibTransId="{9E743E37-A093-4734-8885-A81E4316F2A7}"/>
    <dgm:cxn modelId="{8121492C-55F0-4B3A-9CEC-210928C644A7}" srcId="{256A23EC-E7F7-4DEB-8438-E7997BE2C11E}" destId="{DC0350D5-364C-4D38-A4AD-71DFD0EE64C1}" srcOrd="1" destOrd="0" parTransId="{4068D446-4848-43A7-9D36-5FD8DF278F42}" sibTransId="{D9E1B0E5-A8BF-4BBB-81E1-E24BB06559E4}"/>
    <dgm:cxn modelId="{7EDCAECE-9154-964D-83BA-4A9B0381BF5E}" type="presOf" srcId="{8452D4E6-65E5-48F0-9835-29BDC83019C5}" destId="{530527F4-F042-499A-9FB6-558B4FDD9981}" srcOrd="0" destOrd="0" presId="urn:microsoft.com/office/officeart/2005/8/layout/cycle3"/>
    <dgm:cxn modelId="{68EF977D-A3F9-4F3B-B12D-4752810A5C30}" srcId="{256A23EC-E7F7-4DEB-8438-E7997BE2C11E}" destId="{C428F817-E67D-4E77-889A-C3F29854A30F}" srcOrd="3" destOrd="0" parTransId="{EA287F2E-27FA-447E-9ED9-50095BBE7ECC}" sibTransId="{79198668-35E5-4350-B77C-05446D0AA80C}"/>
    <dgm:cxn modelId="{FDF6415F-212E-DD40-B542-44C455E350D8}" type="presParOf" srcId="{D6B12C0A-CFEA-4BD6-9EDB-44F53AB9AB91}" destId="{0E87A055-6FAA-4CFF-814F-79DD09276AB9}" srcOrd="0" destOrd="0" presId="urn:microsoft.com/office/officeart/2005/8/layout/cycle3"/>
    <dgm:cxn modelId="{44B9A046-E881-7A4B-96CE-FA9F1A78B6F1}" type="presParOf" srcId="{0E87A055-6FAA-4CFF-814F-79DD09276AB9}" destId="{F60E6A39-2BF3-4C58-A219-565E37696F5F}" srcOrd="0" destOrd="0" presId="urn:microsoft.com/office/officeart/2005/8/layout/cycle3"/>
    <dgm:cxn modelId="{5721F59D-E494-744A-AF45-FE9A8AB808B0}" type="presParOf" srcId="{0E87A055-6FAA-4CFF-814F-79DD09276AB9}" destId="{50370D7A-C0A3-46CC-AF2C-F0948B25C588}" srcOrd="1" destOrd="0" presId="urn:microsoft.com/office/officeart/2005/8/layout/cycle3"/>
    <dgm:cxn modelId="{4AB2ACB5-A8EC-AC46-80E3-18270519E2B6}" type="presParOf" srcId="{0E87A055-6FAA-4CFF-814F-79DD09276AB9}" destId="{9E9D90F0-FF0C-4054-8DF5-B55932CE513D}" srcOrd="2" destOrd="0" presId="urn:microsoft.com/office/officeart/2005/8/layout/cycle3"/>
    <dgm:cxn modelId="{3A5B6435-A95E-4047-A57B-0EDF20F3F6FB}" type="presParOf" srcId="{0E87A055-6FAA-4CFF-814F-79DD09276AB9}" destId="{530527F4-F042-499A-9FB6-558B4FDD9981}" srcOrd="3" destOrd="0" presId="urn:microsoft.com/office/officeart/2005/8/layout/cycle3"/>
    <dgm:cxn modelId="{E7852BD9-7DF0-0749-B217-BF418DC0C62A}" type="presParOf" srcId="{0E87A055-6FAA-4CFF-814F-79DD09276AB9}" destId="{47001491-5932-4AAC-99C4-7CC985D37837}" srcOrd="4" destOrd="0" presId="urn:microsoft.com/office/officeart/2005/8/layout/cycle3"/>
    <dgm:cxn modelId="{FB373C49-24D8-2043-8D63-ADBC496A96A7}" type="presParOf" srcId="{0E87A055-6FAA-4CFF-814F-79DD09276AB9}" destId="{3E7FDCFE-1EAF-438E-92B7-E2B2A3A02DE2}" srcOrd="5" destOrd="0" presId="urn:microsoft.com/office/officeart/2005/8/layout/cycle3"/>
    <dgm:cxn modelId="{08761AFC-39AC-CA4A-A7EE-51C1194C874D}" type="presParOf" srcId="{0E87A055-6FAA-4CFF-814F-79DD09276AB9}" destId="{3EF893ED-DDA0-47E6-9376-1C0658A51BFA}"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0D7A-C0A3-46CC-AF2C-F0948B25C588}">
      <dsp:nvSpPr>
        <dsp:cNvPr id="0" name=""/>
        <dsp:cNvSpPr/>
      </dsp:nvSpPr>
      <dsp:spPr>
        <a:xfrm>
          <a:off x="857583" y="-3387"/>
          <a:ext cx="3474117" cy="3474117"/>
        </a:xfrm>
        <a:prstGeom prst="circularArrow">
          <a:avLst>
            <a:gd name="adj1" fmla="val 5274"/>
            <a:gd name="adj2" fmla="val 312630"/>
            <a:gd name="adj3" fmla="val 14289810"/>
            <a:gd name="adj4" fmla="val 17091016"/>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E6A39-2BF3-4C58-A219-565E37696F5F}">
      <dsp:nvSpPr>
        <dsp:cNvPr id="0" name=""/>
        <dsp:cNvSpPr/>
      </dsp:nvSpPr>
      <dsp:spPr>
        <a:xfrm>
          <a:off x="1957383" y="1754"/>
          <a:ext cx="1274516" cy="6372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rPr>
            <a:t>INITIAL</a:t>
          </a:r>
          <a:endParaRPr lang="en-US" sz="2400" b="1" i="0" kern="1200" dirty="0">
            <a:latin typeface="Source Sans Pro Bold" charset="0"/>
          </a:endParaRPr>
        </a:p>
      </dsp:txBody>
      <dsp:txXfrm>
        <a:off x="1988491" y="32862"/>
        <a:ext cx="1212300" cy="575042"/>
      </dsp:txXfrm>
    </dsp:sp>
    <dsp:sp modelId="{9E9D90F0-FF0C-4054-8DF5-B55932CE513D}">
      <dsp:nvSpPr>
        <dsp:cNvPr id="0" name=""/>
        <dsp:cNvSpPr/>
      </dsp:nvSpPr>
      <dsp:spPr>
        <a:xfrm>
          <a:off x="3177940" y="706443"/>
          <a:ext cx="1274516" cy="6372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rPr>
            <a:t>START</a:t>
          </a:r>
          <a:endParaRPr lang="en-US" sz="1600" b="1" i="0" kern="1200" dirty="0">
            <a:latin typeface="Source Sans Pro Bold" charset="0"/>
          </a:endParaRPr>
        </a:p>
      </dsp:txBody>
      <dsp:txXfrm>
        <a:off x="3209048" y="737551"/>
        <a:ext cx="1212300" cy="575042"/>
      </dsp:txXfrm>
    </dsp:sp>
    <dsp:sp modelId="{530527F4-F042-499A-9FB6-558B4FDD9981}">
      <dsp:nvSpPr>
        <dsp:cNvPr id="0" name=""/>
        <dsp:cNvSpPr/>
      </dsp:nvSpPr>
      <dsp:spPr>
        <a:xfrm>
          <a:off x="3177940" y="2115821"/>
          <a:ext cx="1274516" cy="63725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rPr>
            <a:t>INTER</a:t>
          </a:r>
          <a:endParaRPr lang="en-US" sz="1600" b="1" i="0" kern="1200" dirty="0">
            <a:latin typeface="Source Sans Pro Bold" charset="0"/>
          </a:endParaRPr>
        </a:p>
      </dsp:txBody>
      <dsp:txXfrm>
        <a:off x="3209048" y="2146929"/>
        <a:ext cx="1212300" cy="575042"/>
      </dsp:txXfrm>
    </dsp:sp>
    <dsp:sp modelId="{47001491-5932-4AAC-99C4-7CC985D37837}">
      <dsp:nvSpPr>
        <dsp:cNvPr id="0" name=""/>
        <dsp:cNvSpPr/>
      </dsp:nvSpPr>
      <dsp:spPr>
        <a:xfrm>
          <a:off x="1957383" y="2820510"/>
          <a:ext cx="1274516" cy="6372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rPr>
            <a:t>MEDIATE</a:t>
          </a:r>
          <a:endParaRPr lang="en-US" sz="1600" b="1" i="0" kern="1200" dirty="0">
            <a:latin typeface="Source Sans Pro Bold" charset="0"/>
          </a:endParaRPr>
        </a:p>
      </dsp:txBody>
      <dsp:txXfrm>
        <a:off x="1988491" y="2851618"/>
        <a:ext cx="1212300" cy="575042"/>
      </dsp:txXfrm>
    </dsp:sp>
    <dsp:sp modelId="{3E7FDCFE-1EAF-438E-92B7-E2B2A3A02DE2}">
      <dsp:nvSpPr>
        <dsp:cNvPr id="0" name=""/>
        <dsp:cNvSpPr/>
      </dsp:nvSpPr>
      <dsp:spPr>
        <a:xfrm>
          <a:off x="736826" y="2115821"/>
          <a:ext cx="1274516" cy="63725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rPr>
            <a:t>STEP</a:t>
          </a:r>
          <a:endParaRPr lang="en-US" sz="1600" b="1" i="0" kern="1200" dirty="0">
            <a:latin typeface="Source Sans Pro Bold" charset="0"/>
          </a:endParaRPr>
        </a:p>
      </dsp:txBody>
      <dsp:txXfrm>
        <a:off x="767934" y="2146929"/>
        <a:ext cx="1212300" cy="575042"/>
      </dsp:txXfrm>
    </dsp:sp>
    <dsp:sp modelId="{3EF893ED-DDA0-47E6-9376-1C0658A51BFA}">
      <dsp:nvSpPr>
        <dsp:cNvPr id="0" name=""/>
        <dsp:cNvSpPr/>
      </dsp:nvSpPr>
      <dsp:spPr>
        <a:xfrm>
          <a:off x="736826" y="706443"/>
          <a:ext cx="1274516" cy="63725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latin typeface="Source Sans Pro Bold" charset="0"/>
              <a:cs typeface="Source Sans Pro Bold" charset="0"/>
            </a:rPr>
            <a:t>FINISH</a:t>
          </a:r>
        </a:p>
      </dsp:txBody>
      <dsp:txXfrm>
        <a:off x="767934" y="737551"/>
        <a:ext cx="1212300" cy="57504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9F409-2457-6F42-913F-C794062819E9}" type="datetimeFigureOut">
              <a:rPr lang="en-US" smtClean="0"/>
              <a:t>5/10/16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9BF23-C33A-7A49-9E1F-CDC7F6E56C6A}" type="slidenum">
              <a:rPr lang="en-US" smtClean="0"/>
              <a:t>‹#›</a:t>
            </a:fld>
            <a:endParaRPr lang="en-US"/>
          </a:p>
        </p:txBody>
      </p:sp>
    </p:spTree>
    <p:extLst>
      <p:ext uri="{BB962C8B-B14F-4D97-AF65-F5344CB8AC3E}">
        <p14:creationId xmlns:p14="http://schemas.microsoft.com/office/powerpoint/2010/main" val="135651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4DC8D-BEC2-D34A-81E1-6AC3BD4AB132}" type="slidenum">
              <a:rPr lang="en-US" smtClean="0"/>
              <a:t>19</a:t>
            </a:fld>
            <a:endParaRPr lang="en-US" dirty="0"/>
          </a:p>
        </p:txBody>
      </p:sp>
    </p:spTree>
    <p:extLst>
      <p:ext uri="{BB962C8B-B14F-4D97-AF65-F5344CB8AC3E}">
        <p14:creationId xmlns:p14="http://schemas.microsoft.com/office/powerpoint/2010/main" val="140667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
        <p:nvSpPr>
          <p:cNvPr id="5" name="Title 1"/>
          <p:cNvSpPr>
            <a:spLocks noGrp="1"/>
          </p:cNvSpPr>
          <p:nvPr>
            <p:ph type="title"/>
          </p:nvPr>
        </p:nvSpPr>
        <p:spPr>
          <a:xfrm>
            <a:off x="462141" y="232102"/>
            <a:ext cx="9797859" cy="431020"/>
          </a:xfrm>
          <a:prstGeom prst="rect">
            <a:avLst/>
          </a:prstGeom>
        </p:spPr>
        <p:txBody>
          <a:bodyPr/>
          <a:lstStyle>
            <a:lvl1pPr algn="l">
              <a:defRPr sz="2400" b="1" i="0" kern="0" spc="-5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6" name="Text Placeholder 9"/>
          <p:cNvSpPr>
            <a:spLocks noGrp="1"/>
          </p:cNvSpPr>
          <p:nvPr>
            <p:ph type="body" sz="quarter" idx="13" hasCustomPrompt="1"/>
          </p:nvPr>
        </p:nvSpPr>
        <p:spPr>
          <a:xfrm>
            <a:off x="462141" y="639587"/>
            <a:ext cx="9797859" cy="338138"/>
          </a:xfrm>
          <a:prstGeom prst="rect">
            <a:avLst/>
          </a:prstGeom>
        </p:spPr>
        <p:txBody>
          <a:bodyPr/>
          <a:lstStyle>
            <a:lvl1pPr marL="0" indent="0" algn="l">
              <a:buNone/>
              <a:defRPr sz="1400" b="0"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Tree>
    <p:extLst>
      <p:ext uri="{BB962C8B-B14F-4D97-AF65-F5344CB8AC3E}">
        <p14:creationId xmlns:p14="http://schemas.microsoft.com/office/powerpoint/2010/main" val="1027725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Title + Subtitle LEFT FULL WIDTH">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6720" y="746482"/>
            <a:ext cx="9714594"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26720" y="408344"/>
            <a:ext cx="9714594"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13498410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IG Title + Subtitle LEFT FULL WIDTH">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42950" y="746482"/>
            <a:ext cx="9398364"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742950" y="487251"/>
            <a:ext cx="9398364"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851404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G Title + Subtitle LEFT FULL WIDTH">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47184" y="784981"/>
            <a:ext cx="9394129" cy="1030262"/>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747184" y="518721"/>
            <a:ext cx="9394129"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9255706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G Title + Subtitle CENTERED FULL WIDTH">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38703" y="746482"/>
            <a:ext cx="9714594" cy="2119574"/>
          </a:xfrm>
          <a:prstGeom prst="rect">
            <a:avLst/>
          </a:prstGeom>
        </p:spPr>
        <p:txBody>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1238703" y="408344"/>
            <a:ext cx="9714594" cy="338138"/>
          </a:xfrm>
          <a:prstGeom prst="rect">
            <a:avLst/>
          </a:prstGeom>
        </p:spPr>
        <p:txBody>
          <a:bodyPr/>
          <a:lstStyle>
            <a:lvl1pPr marL="0" indent="0" algn="ctr">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7270940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itle + Subtitle RIGH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86651" y="1622136"/>
            <a:ext cx="5356860"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6486651" y="1283998"/>
            <a:ext cx="5356860"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63342157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n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75982" y="1655063"/>
            <a:ext cx="7767529"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075982" y="1371052"/>
            <a:ext cx="7767529"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44560483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hon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75982" y="2040826"/>
            <a:ext cx="7767529"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075982" y="1756815"/>
            <a:ext cx="7767529"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8339786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hon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75982" y="1024043"/>
            <a:ext cx="7767529"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075982" y="740032"/>
            <a:ext cx="7767529"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138642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885620" y="1655063"/>
            <a:ext cx="5957891"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5885620" y="1371052"/>
            <a:ext cx="5957891"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36792514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hon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75984" y="2096838"/>
            <a:ext cx="7767527" cy="1036652"/>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a:t>
            </a:r>
            <a:r>
              <a:rPr lang="en-US" smtClean="0"/>
              <a:t>MASTER TITLE</a:t>
            </a:r>
            <a:endParaRPr lang="en-US" dirty="0"/>
          </a:p>
        </p:txBody>
      </p:sp>
      <p:sp>
        <p:nvSpPr>
          <p:cNvPr id="8" name="Text Placeholder 9"/>
          <p:cNvSpPr>
            <a:spLocks noGrp="1"/>
          </p:cNvSpPr>
          <p:nvPr>
            <p:ph type="body" sz="quarter" idx="13" hasCustomPrompt="1"/>
          </p:nvPr>
        </p:nvSpPr>
        <p:spPr>
          <a:xfrm>
            <a:off x="4075984" y="1812827"/>
            <a:ext cx="7767527"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40470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
        <p:nvSpPr>
          <p:cNvPr id="5" name="Title 1"/>
          <p:cNvSpPr>
            <a:spLocks noGrp="1"/>
          </p:cNvSpPr>
          <p:nvPr>
            <p:ph type="title"/>
          </p:nvPr>
        </p:nvSpPr>
        <p:spPr>
          <a:xfrm>
            <a:off x="462141" y="354022"/>
            <a:ext cx="9797859" cy="431020"/>
          </a:xfrm>
          <a:prstGeom prst="rect">
            <a:avLst/>
          </a:prstGeom>
        </p:spPr>
        <p:txBody>
          <a:bodyPr/>
          <a:lstStyle>
            <a:lvl1pPr algn="l">
              <a:defRPr sz="2400" b="1" i="0" kern="0" spc="-5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171725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hones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39841" y="1655063"/>
            <a:ext cx="5503670"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6339841" y="1371052"/>
            <a:ext cx="5503670"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37497535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2 Phones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990162" y="1617469"/>
            <a:ext cx="5503670" cy="2119574"/>
          </a:xfrm>
          <a:prstGeom prst="rect">
            <a:avLst/>
          </a:prstGeom>
        </p:spPr>
        <p:txBody>
          <a:bodyPr/>
          <a:lstStyle>
            <a:lvl1pPr algn="r">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5990162" y="1333458"/>
            <a:ext cx="5503670" cy="338138"/>
          </a:xfrm>
          <a:prstGeom prst="rect">
            <a:avLst/>
          </a:prstGeom>
        </p:spPr>
        <p:txBody>
          <a:bodyPr/>
          <a:lstStyle>
            <a:lvl1pPr marL="0" indent="0" algn="r">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15317153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Phones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65039" y="1469261"/>
            <a:ext cx="7778472" cy="808865"/>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a:t>
            </a:r>
            <a:endParaRPr lang="en-US" dirty="0"/>
          </a:p>
        </p:txBody>
      </p:sp>
      <p:sp>
        <p:nvSpPr>
          <p:cNvPr id="8" name="Text Placeholder 9"/>
          <p:cNvSpPr>
            <a:spLocks noGrp="1"/>
          </p:cNvSpPr>
          <p:nvPr>
            <p:ph type="body" sz="quarter" idx="13" hasCustomPrompt="1"/>
          </p:nvPr>
        </p:nvSpPr>
        <p:spPr>
          <a:xfrm>
            <a:off x="4065039" y="1208834"/>
            <a:ext cx="7778472"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77890203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174499" y="3557556"/>
            <a:ext cx="5843002" cy="900210"/>
          </a:xfrm>
          <a:prstGeom prst="rect">
            <a:avLst/>
          </a:prstGeom>
          <a:noFill/>
        </p:spPr>
        <p:txBody>
          <a:bodyPr wrap="none" lIns="288000" tIns="180000" rIns="288000" bIns="108000">
            <a:spAutoFit/>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8" name="Text Placeholder 9"/>
          <p:cNvSpPr>
            <a:spLocks noGrp="1"/>
          </p:cNvSpPr>
          <p:nvPr>
            <p:ph type="body" sz="quarter" idx="13" hasCustomPrompt="1"/>
          </p:nvPr>
        </p:nvSpPr>
        <p:spPr>
          <a:xfrm>
            <a:off x="1306776" y="4378566"/>
            <a:ext cx="9578448" cy="338138"/>
          </a:xfrm>
          <a:prstGeom prst="rect">
            <a:avLst/>
          </a:prstGeom>
        </p:spPr>
        <p:txBody>
          <a:bodyPr/>
          <a:lstStyle>
            <a:lvl1pPr marL="0" indent="0" algn="ctr">
              <a:buNone/>
              <a:defRPr sz="2000" b="1"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94063629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llage">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8" name="Rectangle 17"/>
          <p:cNvSpPr/>
          <p:nvPr userDrawn="1"/>
        </p:nvSpPr>
        <p:spPr>
          <a:xfrm>
            <a:off x="4652399" y="326383"/>
            <a:ext cx="3988879" cy="4049551"/>
          </a:xfrm>
          <a:prstGeom prst="rect">
            <a:avLst/>
          </a:prstGeom>
          <a:solidFill>
            <a:schemeClr val="tx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latin typeface="Source Sans Pro" charset="0"/>
              <a:ea typeface="Source Sans Pro" charset="0"/>
              <a:cs typeface="Source Sans Pro" charset="0"/>
            </a:endParaRPr>
          </a:p>
        </p:txBody>
      </p:sp>
      <p:sp>
        <p:nvSpPr>
          <p:cNvPr id="7" name="Title 1"/>
          <p:cNvSpPr>
            <a:spLocks noGrp="1"/>
          </p:cNvSpPr>
          <p:nvPr>
            <p:ph type="title" hasCustomPrompt="1"/>
          </p:nvPr>
        </p:nvSpPr>
        <p:spPr>
          <a:xfrm>
            <a:off x="4982401" y="1263556"/>
            <a:ext cx="3367376" cy="2185244"/>
          </a:xfrm>
          <a:prstGeom prst="rect">
            <a:avLst/>
          </a:prstGeom>
          <a:noFill/>
        </p:spPr>
        <p:txBody>
          <a:bodyPr wrap="square" lIns="0" tIns="180000" rIns="288000" bIns="108000" anchor="b">
            <a:noAutofit/>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br>
              <a:rPr lang="en-US" dirty="0" smtClean="0"/>
            </a:br>
            <a:r>
              <a:rPr lang="en-US" dirty="0" smtClean="0"/>
              <a:t>LOREM</a:t>
            </a:r>
            <a:endParaRPr lang="en-US" dirty="0"/>
          </a:p>
        </p:txBody>
      </p:sp>
      <p:sp>
        <p:nvSpPr>
          <p:cNvPr id="8" name="Text Placeholder 9"/>
          <p:cNvSpPr>
            <a:spLocks noGrp="1"/>
          </p:cNvSpPr>
          <p:nvPr>
            <p:ph type="body" sz="quarter" idx="13" hasCustomPrompt="1"/>
          </p:nvPr>
        </p:nvSpPr>
        <p:spPr>
          <a:xfrm>
            <a:off x="4982400" y="3448800"/>
            <a:ext cx="3367377" cy="775934"/>
          </a:xfrm>
          <a:prstGeom prst="rect">
            <a:avLst/>
          </a:prstGeom>
        </p:spPr>
        <p:txBody>
          <a:bodyPr lIns="0"/>
          <a:lstStyle>
            <a:lvl1pPr marL="0" indent="0" algn="l">
              <a:lnSpc>
                <a:spcPct val="80000"/>
              </a:lnSpc>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Tree>
    <p:extLst>
      <p:ext uri="{BB962C8B-B14F-4D97-AF65-F5344CB8AC3E}">
        <p14:creationId xmlns:p14="http://schemas.microsoft.com/office/powerpoint/2010/main" val="211727757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Break">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303" y="424800"/>
            <a:ext cx="11341395" cy="6858000"/>
          </a:xfrm>
          <a:prstGeom prst="rect">
            <a:avLst/>
          </a:prstGeom>
        </p:spPr>
      </p:pic>
      <p:sp>
        <p:nvSpPr>
          <p:cNvPr id="17" name="Rectangle 16"/>
          <p:cNvSpPr/>
          <p:nvPr userDrawn="1"/>
        </p:nvSpPr>
        <p:spPr>
          <a:xfrm>
            <a:off x="2344800" y="842400"/>
            <a:ext cx="7401600" cy="46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3174499" y="3557556"/>
            <a:ext cx="5843002" cy="900210"/>
          </a:xfrm>
          <a:prstGeom prst="rect">
            <a:avLst/>
          </a:prstGeom>
          <a:noFill/>
        </p:spPr>
        <p:txBody>
          <a:bodyPr wrap="none" lIns="288000" tIns="180000" rIns="288000" bIns="108000">
            <a:spAutoFit/>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8" name="Text Placeholder 9"/>
          <p:cNvSpPr>
            <a:spLocks noGrp="1"/>
          </p:cNvSpPr>
          <p:nvPr>
            <p:ph type="body" sz="quarter" idx="13" hasCustomPrompt="1"/>
          </p:nvPr>
        </p:nvSpPr>
        <p:spPr>
          <a:xfrm>
            <a:off x="3174499" y="4378566"/>
            <a:ext cx="5843002" cy="668634"/>
          </a:xfrm>
          <a:prstGeom prst="rect">
            <a:avLst/>
          </a:prstGeom>
        </p:spPr>
        <p:txBody>
          <a:bodyPr/>
          <a:lstStyle>
            <a:lvl1pPr marL="0" indent="0" algn="ctr">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209671737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hone Brigh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88696" y="2537758"/>
            <a:ext cx="6200123" cy="1509608"/>
          </a:xfrm>
          <a:prstGeom prst="rect">
            <a:avLst/>
          </a:prstGeom>
          <a:noFill/>
        </p:spPr>
        <p:txBody>
          <a:bodyPr wrap="none" lIns="0" tIns="180000" rIns="288000" bIns="108000">
            <a:spAutoFit/>
          </a:bodyPr>
          <a:lstStyle>
            <a:lvl1pPr algn="l">
              <a:defRPr sz="4400" b="1" i="0" kern="0" spc="-120" baseline="0">
                <a:solidFill>
                  <a:schemeClr val="tx1"/>
                </a:solidFill>
                <a:latin typeface="Source Sans Pro" charset="0"/>
                <a:ea typeface="Source Sans Pro" charset="0"/>
                <a:cs typeface="Source Sans Pro" charset="0"/>
              </a:defRPr>
            </a:lvl1pPr>
          </a:lstStyle>
          <a:p>
            <a:r>
              <a:rPr lang="en-US" smtClean="0"/>
              <a:t>PRESENTATION</a:t>
            </a:r>
            <a:br>
              <a:rPr lang="en-US" smtClean="0"/>
            </a:br>
            <a:r>
              <a:rPr lang="en-US" smtClean="0"/>
              <a:t>TITLE GOES HERE LOREM</a:t>
            </a:r>
            <a:endParaRPr lang="en-US" dirty="0"/>
          </a:p>
        </p:txBody>
      </p:sp>
      <p:sp>
        <p:nvSpPr>
          <p:cNvPr id="8" name="Text Placeholder 9"/>
          <p:cNvSpPr>
            <a:spLocks noGrp="1"/>
          </p:cNvSpPr>
          <p:nvPr>
            <p:ph type="body" sz="quarter" idx="13" hasCustomPrompt="1"/>
          </p:nvPr>
        </p:nvSpPr>
        <p:spPr>
          <a:xfrm>
            <a:off x="4788696" y="4047366"/>
            <a:ext cx="5843002" cy="1093434"/>
          </a:xfrm>
          <a:prstGeom prst="rect">
            <a:avLst/>
          </a:prstGeom>
        </p:spPr>
        <p:txBody>
          <a:bodyPr lIns="0"/>
          <a:lstStyle>
            <a:lvl1pPr marL="0" indent="0" algn="l">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9912" y="525600"/>
            <a:ext cx="2827304" cy="5806800"/>
          </a:xfrm>
          <a:prstGeom prst="rect">
            <a:avLst/>
          </a:prstGeom>
        </p:spPr>
      </p:pic>
      <p:grpSp>
        <p:nvGrpSpPr>
          <p:cNvPr id="9" name="Group 8"/>
          <p:cNvGrpSpPr/>
          <p:nvPr userDrawn="1"/>
        </p:nvGrpSpPr>
        <p:grpSpPr>
          <a:xfrm>
            <a:off x="10401658" y="473107"/>
            <a:ext cx="1358011" cy="357195"/>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1" name="Rectangle 20"/>
          <p:cNvSpPr/>
          <p:nvPr userDrawn="1"/>
        </p:nvSpPr>
        <p:spPr>
          <a:xfrm>
            <a:off x="1453373" y="1212959"/>
            <a:ext cx="2463428" cy="4367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833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hone Dark">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88696" y="2537758"/>
            <a:ext cx="6200123" cy="1509608"/>
          </a:xfrm>
          <a:prstGeom prst="rect">
            <a:avLst/>
          </a:prstGeom>
          <a:noFill/>
        </p:spPr>
        <p:txBody>
          <a:bodyPr wrap="none" lIns="0" tIns="180000" rIns="288000" bIns="108000">
            <a:spAutoFit/>
          </a:bodyPr>
          <a:lstStyle>
            <a:lvl1pPr algn="l">
              <a:defRPr sz="4400" b="1" i="0" kern="0" spc="-120" baseline="0">
                <a:solidFill>
                  <a:schemeClr val="tx1"/>
                </a:solidFill>
                <a:latin typeface="Source Sans Pro" charset="0"/>
                <a:ea typeface="Source Sans Pro" charset="0"/>
                <a:cs typeface="Source Sans Pro" charset="0"/>
              </a:defRPr>
            </a:lvl1pPr>
          </a:lstStyle>
          <a:p>
            <a:r>
              <a:rPr lang="en-US" smtClean="0"/>
              <a:t>PRESENTATION</a:t>
            </a:r>
            <a:br>
              <a:rPr lang="en-US" smtClean="0"/>
            </a:br>
            <a:r>
              <a:rPr lang="en-US" smtClean="0"/>
              <a:t>TITLE GOES HERE LOREM</a:t>
            </a:r>
            <a:endParaRPr lang="en-US" dirty="0"/>
          </a:p>
        </p:txBody>
      </p:sp>
      <p:sp>
        <p:nvSpPr>
          <p:cNvPr id="8" name="Text Placeholder 9"/>
          <p:cNvSpPr>
            <a:spLocks noGrp="1"/>
          </p:cNvSpPr>
          <p:nvPr>
            <p:ph type="body" sz="quarter" idx="13" hasCustomPrompt="1"/>
          </p:nvPr>
        </p:nvSpPr>
        <p:spPr>
          <a:xfrm>
            <a:off x="4788696" y="4047366"/>
            <a:ext cx="5843002" cy="1093434"/>
          </a:xfrm>
          <a:prstGeom prst="rect">
            <a:avLst/>
          </a:prstGeom>
        </p:spPr>
        <p:txBody>
          <a:bodyPr lIns="0"/>
          <a:lstStyle>
            <a:lvl1pPr marL="0" indent="0" algn="l">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9913" y="525600"/>
            <a:ext cx="2827302" cy="5806800"/>
          </a:xfrm>
          <a:prstGeom prst="rect">
            <a:avLst/>
          </a:prstGeom>
        </p:spPr>
      </p:pic>
      <p:grpSp>
        <p:nvGrpSpPr>
          <p:cNvPr id="9" name="Group 8"/>
          <p:cNvGrpSpPr/>
          <p:nvPr userDrawn="1"/>
        </p:nvGrpSpPr>
        <p:grpSpPr>
          <a:xfrm>
            <a:off x="10401658" y="473107"/>
            <a:ext cx="1358011" cy="357195"/>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1" name="Rectangle 20"/>
          <p:cNvSpPr/>
          <p:nvPr userDrawn="1"/>
        </p:nvSpPr>
        <p:spPr>
          <a:xfrm>
            <a:off x="1453373" y="1212959"/>
            <a:ext cx="2463428" cy="4367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12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hone Skewed Bright">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7295" y="2847519"/>
            <a:ext cx="13926590" cy="4393840"/>
          </a:xfrm>
          <a:prstGeom prst="rect">
            <a:avLst/>
          </a:prstGeom>
        </p:spPr>
      </p:pic>
      <p:sp>
        <p:nvSpPr>
          <p:cNvPr id="7" name="Title 1"/>
          <p:cNvSpPr>
            <a:spLocks noGrp="1"/>
          </p:cNvSpPr>
          <p:nvPr>
            <p:ph type="title" hasCustomPrompt="1"/>
          </p:nvPr>
        </p:nvSpPr>
        <p:spPr>
          <a:xfrm>
            <a:off x="947651" y="1515293"/>
            <a:ext cx="10296700" cy="1509608"/>
          </a:xfrm>
          <a:prstGeom prst="rect">
            <a:avLst/>
          </a:prstGeom>
          <a:noFill/>
        </p:spPr>
        <p:txBody>
          <a:bodyPr wrap="square" lIns="0" tIns="180000" rIns="288000" bIns="108000">
            <a:spAutoFit/>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smtClean="0"/>
              <a:t>PRESENTATION</a:t>
            </a:r>
            <a:br>
              <a:rPr lang="en-US" smtClean="0"/>
            </a:br>
            <a:r>
              <a:rPr lang="en-US" smtClean="0"/>
              <a:t>TITLE GOES HERE LOREM</a:t>
            </a:r>
            <a:endParaRPr lang="en-US" dirty="0"/>
          </a:p>
        </p:txBody>
      </p:sp>
      <p:sp>
        <p:nvSpPr>
          <p:cNvPr id="8" name="Text Placeholder 9"/>
          <p:cNvSpPr>
            <a:spLocks noGrp="1"/>
          </p:cNvSpPr>
          <p:nvPr>
            <p:ph type="body" sz="quarter" idx="13" hasCustomPrompt="1"/>
          </p:nvPr>
        </p:nvSpPr>
        <p:spPr>
          <a:xfrm>
            <a:off x="947651" y="3024901"/>
            <a:ext cx="10296698" cy="1093434"/>
          </a:xfrm>
          <a:prstGeom prst="rect">
            <a:avLst/>
          </a:prstGeom>
        </p:spPr>
        <p:txBody>
          <a:bodyPr lIns="0"/>
          <a:lstStyle>
            <a:lvl1pPr marL="0" indent="0" algn="ctr">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9" name="Group 8"/>
          <p:cNvGrpSpPr/>
          <p:nvPr userDrawn="1"/>
        </p:nvGrpSpPr>
        <p:grpSpPr>
          <a:xfrm>
            <a:off x="10401658" y="473107"/>
            <a:ext cx="1358011" cy="357195"/>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3753994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hone Skewed Dark">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7295" y="2848100"/>
            <a:ext cx="13926590" cy="4392678"/>
          </a:xfrm>
          <a:prstGeom prst="rect">
            <a:avLst/>
          </a:prstGeom>
        </p:spPr>
      </p:pic>
      <p:sp>
        <p:nvSpPr>
          <p:cNvPr id="7" name="Title 1"/>
          <p:cNvSpPr>
            <a:spLocks noGrp="1"/>
          </p:cNvSpPr>
          <p:nvPr>
            <p:ph type="title" hasCustomPrompt="1"/>
          </p:nvPr>
        </p:nvSpPr>
        <p:spPr>
          <a:xfrm>
            <a:off x="947651" y="1515293"/>
            <a:ext cx="10296700" cy="1509608"/>
          </a:xfrm>
          <a:prstGeom prst="rect">
            <a:avLst/>
          </a:prstGeom>
          <a:noFill/>
        </p:spPr>
        <p:txBody>
          <a:bodyPr wrap="square" lIns="0" tIns="180000" rIns="288000" bIns="108000">
            <a:spAutoFit/>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smtClean="0"/>
              <a:t>PRESENTATION</a:t>
            </a:r>
            <a:br>
              <a:rPr lang="en-US" smtClean="0"/>
            </a:br>
            <a:r>
              <a:rPr lang="en-US" smtClean="0"/>
              <a:t>TITLE GOES HERE LOREM</a:t>
            </a:r>
            <a:endParaRPr lang="en-US" dirty="0"/>
          </a:p>
        </p:txBody>
      </p:sp>
      <p:sp>
        <p:nvSpPr>
          <p:cNvPr id="8" name="Text Placeholder 9"/>
          <p:cNvSpPr>
            <a:spLocks noGrp="1"/>
          </p:cNvSpPr>
          <p:nvPr>
            <p:ph type="body" sz="quarter" idx="13" hasCustomPrompt="1"/>
          </p:nvPr>
        </p:nvSpPr>
        <p:spPr>
          <a:xfrm>
            <a:off x="947651" y="3024901"/>
            <a:ext cx="10296698" cy="1093434"/>
          </a:xfrm>
          <a:prstGeom prst="rect">
            <a:avLst/>
          </a:prstGeom>
        </p:spPr>
        <p:txBody>
          <a:bodyPr lIns="0"/>
          <a:lstStyle>
            <a:lvl1pPr marL="0" indent="0" algn="ctr">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9" name="Group 8"/>
          <p:cNvGrpSpPr/>
          <p:nvPr userDrawn="1"/>
        </p:nvGrpSpPr>
        <p:grpSpPr>
          <a:xfrm>
            <a:off x="10401658" y="473107"/>
            <a:ext cx="1358011" cy="357195"/>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8481955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204125967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BIG Centered + Centered Logo">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174499" y="3687156"/>
            <a:ext cx="5843002" cy="900210"/>
          </a:xfrm>
          <a:prstGeom prst="rect">
            <a:avLst/>
          </a:prstGeom>
          <a:noFill/>
        </p:spPr>
        <p:txBody>
          <a:bodyPr wrap="none" lIns="288000" tIns="180000" rIns="288000" bIns="108000">
            <a:spAutoFit/>
          </a:bodyPr>
          <a:lstStyle>
            <a:lvl1pPr algn="ctr">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8" name="Text Placeholder 9"/>
          <p:cNvSpPr>
            <a:spLocks noGrp="1"/>
          </p:cNvSpPr>
          <p:nvPr>
            <p:ph type="body" sz="quarter" idx="13" hasCustomPrompt="1"/>
          </p:nvPr>
        </p:nvSpPr>
        <p:spPr>
          <a:xfrm>
            <a:off x="1306776" y="4587366"/>
            <a:ext cx="9578448" cy="338138"/>
          </a:xfrm>
          <a:prstGeom prst="rect">
            <a:avLst/>
          </a:prstGeom>
        </p:spPr>
        <p:txBody>
          <a:bodyPr/>
          <a:lstStyle>
            <a:lvl1pPr marL="0" indent="0" algn="ctr">
              <a:buNone/>
              <a:defRPr sz="1600" b="1"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204704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BIG Centered">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169417" y="2634977"/>
            <a:ext cx="7853167" cy="1121809"/>
          </a:xfrm>
          <a:prstGeom prst="rect">
            <a:avLst/>
          </a:prstGeom>
          <a:noFill/>
        </p:spPr>
        <p:txBody>
          <a:bodyPr wrap="none" lIns="288000" tIns="180000" rIns="288000" bIns="108000">
            <a:spAutoFit/>
          </a:bodyPr>
          <a:lstStyle>
            <a:lvl1pPr algn="ctr">
              <a:defRPr sz="60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8" name="Text Placeholder 9"/>
          <p:cNvSpPr>
            <a:spLocks noGrp="1"/>
          </p:cNvSpPr>
          <p:nvPr>
            <p:ph type="body" sz="quarter" idx="13" hasCustomPrompt="1"/>
          </p:nvPr>
        </p:nvSpPr>
        <p:spPr>
          <a:xfrm>
            <a:off x="1306776" y="3756786"/>
            <a:ext cx="9578448" cy="338138"/>
          </a:xfrm>
          <a:prstGeom prst="rect">
            <a:avLst/>
          </a:prstGeom>
        </p:spPr>
        <p:txBody>
          <a:bodyPr/>
          <a:lstStyle>
            <a:lvl1pPr marL="0" indent="0" algn="ctr">
              <a:buNone/>
              <a:defRPr sz="2000" b="1"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34482708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ig Boxed">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81655" y="1508879"/>
            <a:ext cx="4704745" cy="1509608"/>
          </a:xfrm>
          <a:prstGeom prst="rect">
            <a:avLst/>
          </a:prstGeom>
          <a:noFill/>
        </p:spPr>
        <p:txBody>
          <a:bodyPr wrap="square" lIns="0" tIns="180000" rIns="288000" bIns="108000">
            <a:spAutoFit/>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TITLE PRESENTATION</a:t>
            </a:r>
            <a:endParaRPr lang="en-US" dirty="0"/>
          </a:p>
        </p:txBody>
      </p:sp>
      <p:sp>
        <p:nvSpPr>
          <p:cNvPr id="8" name="Text Placeholder 9"/>
          <p:cNvSpPr>
            <a:spLocks noGrp="1"/>
          </p:cNvSpPr>
          <p:nvPr>
            <p:ph type="body" sz="quarter" idx="13" hasCustomPrompt="1"/>
          </p:nvPr>
        </p:nvSpPr>
        <p:spPr>
          <a:xfrm>
            <a:off x="781655" y="2939287"/>
            <a:ext cx="4704745" cy="338138"/>
          </a:xfrm>
          <a:prstGeom prst="rect">
            <a:avLst/>
          </a:prstGeom>
        </p:spPr>
        <p:txBody>
          <a:bodyPr lIns="0"/>
          <a:lstStyle>
            <a:lvl1pPr marL="0" indent="0" algn="l">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2212052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Big Half Righ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503614" y="2048607"/>
            <a:ext cx="5256053" cy="1952806"/>
          </a:xfrm>
          <a:prstGeom prst="rect">
            <a:avLst/>
          </a:prstGeom>
          <a:noFill/>
        </p:spPr>
        <p:txBody>
          <a:bodyPr wrap="square" lIns="0" tIns="180000" rIns="288000" bIns="108000">
            <a:spAutoFit/>
          </a:bodyPr>
          <a:lstStyle>
            <a:lvl1pPr algn="l">
              <a:defRPr sz="60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8" name="Text Placeholder 9"/>
          <p:cNvSpPr>
            <a:spLocks noGrp="1"/>
          </p:cNvSpPr>
          <p:nvPr>
            <p:ph type="body" sz="quarter" idx="13" hasCustomPrompt="1"/>
          </p:nvPr>
        </p:nvSpPr>
        <p:spPr>
          <a:xfrm>
            <a:off x="6503614" y="3883506"/>
            <a:ext cx="5256054" cy="338138"/>
          </a:xfrm>
          <a:prstGeom prst="rect">
            <a:avLst/>
          </a:prstGeom>
        </p:spPr>
        <p:txBody>
          <a:bodyPr lIns="72000"/>
          <a:lstStyle>
            <a:lvl1pPr marL="0" indent="0" algn="l">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Light" charset="0"/>
                <a:ea typeface="Source Sans Pro Light" charset="0"/>
                <a:cs typeface="Source Sans Pro Light"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5561229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Half Left">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5" name="Group 4"/>
          <p:cNvGrpSpPr/>
          <p:nvPr userDrawn="1"/>
        </p:nvGrpSpPr>
        <p:grpSpPr>
          <a:xfrm>
            <a:off x="4196637" y="1205406"/>
            <a:ext cx="1358011" cy="357195"/>
            <a:chOff x="10401658" y="473107"/>
            <a:chExt cx="1358011" cy="357195"/>
          </a:xfrm>
        </p:grpSpPr>
        <p:grpSp>
          <p:nvGrpSpPr>
            <p:cNvPr id="6" name="Group 5"/>
            <p:cNvGrpSpPr/>
            <p:nvPr userDrawn="1"/>
          </p:nvGrpSpPr>
          <p:grpSpPr>
            <a:xfrm>
              <a:off x="10401658" y="487251"/>
              <a:ext cx="940437" cy="328908"/>
              <a:chOff x="0" y="1296988"/>
              <a:chExt cx="12192001" cy="4264025"/>
            </a:xfrm>
            <a:solidFill>
              <a:schemeClr val="bg1"/>
            </a:solidFill>
          </p:grpSpPr>
          <p:sp>
            <p:nvSpPr>
              <p:cNvPr id="9" name="Freeform 8"/>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Oval 6"/>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8" name="Freeform 10"/>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15" name="Straight Connector 14"/>
          <p:cNvCxnSpPr/>
          <p:nvPr userDrawn="1"/>
        </p:nvCxnSpPr>
        <p:spPr>
          <a:xfrm flipH="1">
            <a:off x="3931920" y="4493623"/>
            <a:ext cx="16227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1058400" y="2582005"/>
            <a:ext cx="4496248" cy="1509608"/>
          </a:xfrm>
          <a:prstGeom prst="rect">
            <a:avLst/>
          </a:prstGeom>
          <a:noFill/>
        </p:spPr>
        <p:txBody>
          <a:bodyPr wrap="square" lIns="0" tIns="180000" rIns="0" bIns="108000">
            <a:spAutoFit/>
          </a:bodyPr>
          <a:lstStyle>
            <a:lvl1pPr algn="r">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18" name="Text Placeholder 9"/>
          <p:cNvSpPr>
            <a:spLocks noGrp="1"/>
          </p:cNvSpPr>
          <p:nvPr>
            <p:ph type="body" sz="quarter" idx="13" hasCustomPrompt="1"/>
          </p:nvPr>
        </p:nvSpPr>
        <p:spPr>
          <a:xfrm>
            <a:off x="1058399" y="2224523"/>
            <a:ext cx="4496249" cy="338138"/>
          </a:xfrm>
          <a:prstGeom prst="rect">
            <a:avLst/>
          </a:prstGeom>
        </p:spPr>
        <p:txBody>
          <a:bodyPr lIns="72000" rIns="0"/>
          <a:lstStyle>
            <a:lvl1pPr marL="0" indent="0" algn="r">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9" name="Text Placeholder 18"/>
          <p:cNvSpPr>
            <a:spLocks noGrp="1"/>
          </p:cNvSpPr>
          <p:nvPr>
            <p:ph type="body" sz="quarter" idx="14" hasCustomPrompt="1"/>
          </p:nvPr>
        </p:nvSpPr>
        <p:spPr>
          <a:xfrm>
            <a:off x="3931920" y="4830763"/>
            <a:ext cx="1622742" cy="341632"/>
          </a:xfrm>
          <a:prstGeom prst="rect">
            <a:avLst/>
          </a:prstGeom>
        </p:spPr>
        <p:txBody>
          <a:bodyPr wrap="square" lIns="0" rIns="0">
            <a:spAutoFit/>
          </a:bodyPr>
          <a:lstStyle>
            <a:lvl1pPr marL="0" indent="0" algn="r">
              <a:buNone/>
              <a:defRPr sz="1800" b="0" i="0" baseline="0">
                <a:latin typeface="Source Sans Pro Light" charset="0"/>
                <a:ea typeface="Source Sans Pro Light" charset="0"/>
                <a:cs typeface="Source Sans Pro Light" charset="0"/>
              </a:defRPr>
            </a:lvl1pPr>
            <a:lvl2pPr>
              <a:defRPr sz="1800"/>
            </a:lvl2pPr>
            <a:lvl3pPr>
              <a:defRPr sz="1800"/>
            </a:lvl3pPr>
            <a:lvl4pPr>
              <a:defRPr sz="1800"/>
            </a:lvl4pPr>
            <a:lvl5pPr>
              <a:defRPr sz="1800"/>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 GOES HERE</a:t>
            </a:r>
            <a:endParaRPr lang="en-US" dirty="0"/>
          </a:p>
        </p:txBody>
      </p:sp>
    </p:spTree>
    <p:extLst>
      <p:ext uri="{BB962C8B-B14F-4D97-AF65-F5344CB8AC3E}">
        <p14:creationId xmlns:p14="http://schemas.microsoft.com/office/powerpoint/2010/main" val="99995762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Half Left Diag">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
        <p:nvSpPr>
          <p:cNvPr id="17" name="Title 1"/>
          <p:cNvSpPr>
            <a:spLocks noGrp="1"/>
          </p:cNvSpPr>
          <p:nvPr>
            <p:ph type="title" hasCustomPrompt="1"/>
          </p:nvPr>
        </p:nvSpPr>
        <p:spPr>
          <a:xfrm>
            <a:off x="1058400" y="2924511"/>
            <a:ext cx="4496248" cy="1509608"/>
          </a:xfrm>
          <a:prstGeom prst="rect">
            <a:avLst/>
          </a:prstGeom>
          <a:noFill/>
        </p:spPr>
        <p:txBody>
          <a:bodyPr wrap="square" lIns="0" tIns="180000" rIns="0" bIns="108000">
            <a:spAutoFit/>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SECTION BREAK NAME</a:t>
            </a:r>
            <a:endParaRPr lang="en-US" dirty="0"/>
          </a:p>
        </p:txBody>
      </p:sp>
      <p:sp>
        <p:nvSpPr>
          <p:cNvPr id="18" name="Text Placeholder 9"/>
          <p:cNvSpPr>
            <a:spLocks noGrp="1"/>
          </p:cNvSpPr>
          <p:nvPr>
            <p:ph type="body" sz="quarter" idx="13" hasCustomPrompt="1"/>
          </p:nvPr>
        </p:nvSpPr>
        <p:spPr>
          <a:xfrm>
            <a:off x="1058399" y="2567029"/>
            <a:ext cx="4496249" cy="338138"/>
          </a:xfrm>
          <a:prstGeom prst="rect">
            <a:avLst/>
          </a:prstGeom>
        </p:spPr>
        <p:txBody>
          <a:bodyPr lIns="0" rIns="0"/>
          <a:lstStyle>
            <a:lvl1pPr marL="0" indent="0" algn="l">
              <a:buNone/>
              <a:defRPr sz="2000" b="0" i="0">
                <a:solidFill>
                  <a:schemeClr val="tx1"/>
                </a:solidFill>
                <a:latin typeface="Source Sans Pro ExtraLight" charset="0"/>
                <a:ea typeface="Source Sans Pro ExtraLight" charset="0"/>
                <a:cs typeface="Source Sans Pro ExtraLight" charset="0"/>
              </a:defRPr>
            </a:lvl1pPr>
          </a:lstStyle>
          <a:p>
            <a:pPr lvl="0"/>
            <a:r>
              <a:rPr lang="de-DE" dirty="0" smtClean="0"/>
              <a:t>SUBTITLE GOES HERE</a:t>
            </a:r>
            <a:endParaRPr lang="en-US" dirty="0"/>
          </a:p>
        </p:txBody>
      </p:sp>
      <p:sp>
        <p:nvSpPr>
          <p:cNvPr id="19" name="Text Placeholder 18"/>
          <p:cNvSpPr>
            <a:spLocks noGrp="1"/>
          </p:cNvSpPr>
          <p:nvPr>
            <p:ph type="body" sz="quarter" idx="14" hasCustomPrompt="1"/>
          </p:nvPr>
        </p:nvSpPr>
        <p:spPr>
          <a:xfrm>
            <a:off x="1058399" y="5221864"/>
            <a:ext cx="1622742" cy="341632"/>
          </a:xfrm>
          <a:prstGeom prst="rect">
            <a:avLst/>
          </a:prstGeom>
        </p:spPr>
        <p:txBody>
          <a:bodyPr wrap="square" lIns="0" rIns="0">
            <a:spAutoFit/>
          </a:bodyPr>
          <a:lstStyle>
            <a:lvl1pPr marL="0" indent="0" algn="l">
              <a:buFontTx/>
              <a:buNone/>
              <a:defRPr sz="1800" b="0" i="0" baseline="0">
                <a:latin typeface="Source Sans Pro Light" charset="0"/>
                <a:ea typeface="Source Sans Pro Light" charset="0"/>
                <a:cs typeface="Source Sans Pro Light" charset="0"/>
              </a:defRPr>
            </a:lvl1pPr>
            <a:lvl2pPr>
              <a:defRPr sz="1800"/>
            </a:lvl2pPr>
            <a:lvl3pPr>
              <a:defRPr sz="1800"/>
            </a:lvl3pPr>
            <a:lvl4pPr>
              <a:defRPr sz="1800"/>
            </a:lvl4pPr>
            <a:lvl5pPr>
              <a:defRPr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DATE GOES HERE</a:t>
            </a:r>
            <a:endParaRPr lang="en-US" dirty="0"/>
          </a:p>
        </p:txBody>
      </p:sp>
      <p:grpSp>
        <p:nvGrpSpPr>
          <p:cNvPr id="48" name="Group 47"/>
          <p:cNvGrpSpPr/>
          <p:nvPr userDrawn="1"/>
        </p:nvGrpSpPr>
        <p:grpSpPr>
          <a:xfrm>
            <a:off x="1063867" y="1304491"/>
            <a:ext cx="1888339" cy="496686"/>
            <a:chOff x="10401658" y="473107"/>
            <a:chExt cx="1358011" cy="357195"/>
          </a:xfrm>
        </p:grpSpPr>
        <p:grpSp>
          <p:nvGrpSpPr>
            <p:cNvPr id="49" name="Group 48"/>
            <p:cNvGrpSpPr/>
            <p:nvPr userDrawn="1"/>
          </p:nvGrpSpPr>
          <p:grpSpPr>
            <a:xfrm>
              <a:off x="10401658" y="487251"/>
              <a:ext cx="940437" cy="328908"/>
              <a:chOff x="0" y="1296988"/>
              <a:chExt cx="12192001" cy="4264025"/>
            </a:xfrm>
            <a:solidFill>
              <a:schemeClr val="bg1"/>
            </a:solidFill>
          </p:grpSpPr>
          <p:sp>
            <p:nvSpPr>
              <p:cNvPr id="52" name="Freeform 51"/>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 name="Oval 49"/>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51" name="Freeform 10"/>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57" name="Straight Connector 56"/>
          <p:cNvCxnSpPr/>
          <p:nvPr userDrawn="1"/>
        </p:nvCxnSpPr>
        <p:spPr>
          <a:xfrm flipH="1">
            <a:off x="1063867" y="4827991"/>
            <a:ext cx="16227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4827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7019937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462141" y="361642"/>
            <a:ext cx="9797859" cy="431020"/>
          </a:xfrm>
          <a:prstGeom prst="rect">
            <a:avLst/>
          </a:prstGeom>
        </p:spPr>
        <p:txBody>
          <a:bodyPr/>
          <a:lstStyle>
            <a:lvl1pPr algn="l">
              <a:defRPr sz="2400" b="1" i="0" kern="0" spc="-5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62141" y="769127"/>
            <a:ext cx="9797859"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9" name="Group 8"/>
          <p:cNvGrpSpPr/>
          <p:nvPr userDrawn="1"/>
        </p:nvGrpSpPr>
        <p:grpSpPr>
          <a:xfrm>
            <a:off x="10288470" y="427387"/>
            <a:ext cx="1471200" cy="386967"/>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20349083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462141" y="399560"/>
            <a:ext cx="9797859" cy="431020"/>
          </a:xfrm>
          <a:prstGeom prst="rect">
            <a:avLst/>
          </a:prstGeom>
        </p:spPr>
        <p:txBody>
          <a:bodyPr/>
          <a:lstStyle>
            <a:lvl1pPr algn="l">
              <a:defRPr sz="2400" b="1" i="0" kern="0" spc="-5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9" name="Group 8"/>
          <p:cNvGrpSpPr/>
          <p:nvPr userDrawn="1"/>
        </p:nvGrpSpPr>
        <p:grpSpPr>
          <a:xfrm>
            <a:off x="10288470" y="427387"/>
            <a:ext cx="1471200" cy="386967"/>
            <a:chOff x="1807201" y="3651744"/>
            <a:chExt cx="5344030" cy="1405631"/>
          </a:xfrm>
        </p:grpSpPr>
        <p:grpSp>
          <p:nvGrpSpPr>
            <p:cNvPr id="11" name="Group 10"/>
            <p:cNvGrpSpPr/>
            <p:nvPr userDrawn="1"/>
          </p:nvGrpSpPr>
          <p:grpSpPr>
            <a:xfrm>
              <a:off x="1807201" y="3707402"/>
              <a:ext cx="3700799" cy="1294316"/>
              <a:chOff x="0" y="1296988"/>
              <a:chExt cx="12192001" cy="4264025"/>
            </a:xfrm>
            <a:solidFill>
              <a:schemeClr val="tx1">
                <a:lumMod val="75000"/>
              </a:schemeClr>
            </a:solid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9474448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ed Title + Subtitle">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1867546" y="669346"/>
            <a:ext cx="8456908" cy="816554"/>
          </a:xfrm>
          <a:prstGeom prst="rect">
            <a:avLst/>
          </a:prstGeom>
        </p:spPr>
        <p:txBody>
          <a:bodyPr/>
          <a:lstStyle>
            <a:lvl1pPr algn="ctr">
              <a:defRPr sz="2400" b="1" i="0" kern="0" spc="-5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1867546" y="408344"/>
            <a:ext cx="8456908" cy="338138"/>
          </a:xfrm>
          <a:prstGeom prst="rect">
            <a:avLst/>
          </a:prstGeom>
        </p:spPr>
        <p:txBody>
          <a:bodyPr/>
          <a:lstStyle>
            <a:lvl1pPr marL="0" indent="0" algn="ctr">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75751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ed Title + Subtitle BIGGER">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026920" y="669345"/>
            <a:ext cx="8138160" cy="1368681"/>
          </a:xfrm>
          <a:prstGeom prst="rect">
            <a:avLst/>
          </a:prstGeom>
        </p:spPr>
        <p:txBody>
          <a:bodyPr/>
          <a:lstStyle>
            <a:lvl1pPr algn="ctr">
              <a:defRPr sz="3200" b="1" i="0" kern="0" spc="-11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2026920" y="408344"/>
            <a:ext cx="8138160" cy="338138"/>
          </a:xfrm>
          <a:prstGeom prst="rect">
            <a:avLst/>
          </a:prstGeom>
        </p:spPr>
        <p:txBody>
          <a:bodyPr/>
          <a:lstStyle>
            <a:lvl1pPr marL="0" indent="0" algn="ctr">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2170644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itle + Subtitle LEFT">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6720" y="746482"/>
            <a:ext cx="5356860" cy="2119574"/>
          </a:xfrm>
          <a:prstGeom prst="rect">
            <a:avLst/>
          </a:prstGeom>
        </p:spPr>
        <p:txBody>
          <a:bodyPr/>
          <a:lstStyle>
            <a:lvl1pPr algn="l">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426720" y="408344"/>
            <a:ext cx="5356860" cy="338138"/>
          </a:xfrm>
          <a:prstGeom prst="rect">
            <a:avLst/>
          </a:prstGeom>
        </p:spPr>
        <p:txBody>
          <a:bodyPr/>
          <a:lstStyle>
            <a:lvl1pPr marL="0" indent="0" algn="l">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3560681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Title + Subtitle LEFT LOWER">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1479" y="1622136"/>
            <a:ext cx="5356860" cy="2119574"/>
          </a:xfrm>
          <a:prstGeom prst="rect">
            <a:avLst/>
          </a:prstGeom>
        </p:spPr>
        <p:txBody>
          <a:bodyPr/>
          <a:lstStyle>
            <a:lvl1pPr algn="r">
              <a:defRPr sz="4400" b="1" i="0" kern="0" spc="-120" baseline="0">
                <a:solidFill>
                  <a:schemeClr val="tx1"/>
                </a:solidFill>
                <a:latin typeface="Source Sans Pro" charset="0"/>
                <a:ea typeface="Source Sans Pro" charset="0"/>
                <a:cs typeface="Source Sans Pro" charset="0"/>
              </a:defRPr>
            </a:lvl1pPr>
          </a:lstStyle>
          <a:p>
            <a:r>
              <a:rPr lang="en-US" dirty="0" smtClean="0"/>
              <a:t>CLICK TO EDIT MASTER TITLE STYLE</a:t>
            </a:r>
            <a:endParaRPr lang="en-US" dirty="0"/>
          </a:p>
        </p:txBody>
      </p:sp>
      <p:sp>
        <p:nvSpPr>
          <p:cNvPr id="8" name="Text Placeholder 9"/>
          <p:cNvSpPr>
            <a:spLocks noGrp="1"/>
          </p:cNvSpPr>
          <p:nvPr>
            <p:ph type="body" sz="quarter" idx="13" hasCustomPrompt="1"/>
          </p:nvPr>
        </p:nvSpPr>
        <p:spPr>
          <a:xfrm>
            <a:off x="341479" y="1283998"/>
            <a:ext cx="5356860" cy="338138"/>
          </a:xfrm>
          <a:prstGeom prst="rect">
            <a:avLst/>
          </a:prstGeom>
        </p:spPr>
        <p:txBody>
          <a:bodyPr/>
          <a:lstStyle>
            <a:lvl1pPr marL="0" indent="0" algn="r">
              <a:buNone/>
              <a:defRPr sz="1400" b="1" i="0">
                <a:solidFill>
                  <a:schemeClr val="tx1"/>
                </a:solidFill>
                <a:latin typeface="Source Sans Pro ExtraLight" charset="0"/>
                <a:ea typeface="Source Sans Pro ExtraLight" charset="0"/>
                <a:cs typeface="Source Sans Pro ExtraLight" charset="0"/>
              </a:defRPr>
            </a:lvl1pPr>
          </a:lstStyle>
          <a:p>
            <a:pPr lvl="0"/>
            <a:r>
              <a:rPr lang="de-DE" dirty="0" err="1" smtClean="0"/>
              <a:t>Subtitle</a:t>
            </a:r>
            <a:r>
              <a:rPr lang="de-DE" dirty="0" smtClean="0"/>
              <a:t> Goes </a:t>
            </a:r>
            <a:r>
              <a:rPr lang="de-DE" dirty="0" err="1" smtClean="0"/>
              <a:t>Here</a:t>
            </a:r>
            <a:endParaRPr lang="en-US" dirty="0"/>
          </a:p>
        </p:txBody>
      </p:sp>
      <p:sp>
        <p:nvSpPr>
          <p:cNvPr id="10"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26" name="Group 25"/>
          <p:cNvGrpSpPr/>
          <p:nvPr userDrawn="1"/>
        </p:nvGrpSpPr>
        <p:grpSpPr>
          <a:xfrm>
            <a:off x="10401658" y="473107"/>
            <a:ext cx="1358011" cy="357195"/>
            <a:chOff x="1807201" y="3651744"/>
            <a:chExt cx="5344030" cy="1405631"/>
          </a:xfrm>
        </p:grpSpPr>
        <p:grpSp>
          <p:nvGrpSpPr>
            <p:cNvPr id="27" name="Group 26"/>
            <p:cNvGrpSpPr/>
            <p:nvPr userDrawn="1"/>
          </p:nvGrpSpPr>
          <p:grpSpPr>
            <a:xfrm>
              <a:off x="1807201" y="3707402"/>
              <a:ext cx="3700799" cy="1294316"/>
              <a:chOff x="0" y="1296988"/>
              <a:chExt cx="12192001" cy="4264025"/>
            </a:xfrm>
            <a:solidFill>
              <a:schemeClr val="tx1">
                <a:lumMod val="75000"/>
              </a:schemeClr>
            </a:solidFill>
          </p:grpSpPr>
          <p:sp>
            <p:nvSpPr>
              <p:cNvPr id="30" name="Freeform 29"/>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29"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35490837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3.xml"/><Relationship Id="rId21" Type="http://schemas.openxmlformats.org/officeDocument/2006/relationships/slideLayout" Target="../slideLayouts/slideLayout24.xml"/><Relationship Id="rId22" Type="http://schemas.openxmlformats.org/officeDocument/2006/relationships/slideLayout" Target="../slideLayouts/slideLayout25.xml"/><Relationship Id="rId23" Type="http://schemas.openxmlformats.org/officeDocument/2006/relationships/slideLayout" Target="../slideLayouts/slideLayout26.xml"/><Relationship Id="rId24" Type="http://schemas.openxmlformats.org/officeDocument/2006/relationships/slideLayout" Target="../slideLayouts/slideLayout27.xml"/><Relationship Id="rId25" Type="http://schemas.openxmlformats.org/officeDocument/2006/relationships/slideLayout" Target="../slideLayouts/slideLayout28.xml"/><Relationship Id="rId26" Type="http://schemas.openxmlformats.org/officeDocument/2006/relationships/slideLayout" Target="../slideLayouts/slideLayout29.xml"/><Relationship Id="rId27" Type="http://schemas.openxmlformats.org/officeDocument/2006/relationships/slideLayout" Target="../slideLayouts/slideLayout30.xml"/><Relationship Id="rId28" Type="http://schemas.openxmlformats.org/officeDocument/2006/relationships/slideLayout" Target="../slideLayouts/slideLayout31.xml"/><Relationship Id="rId29" Type="http://schemas.openxmlformats.org/officeDocument/2006/relationships/slideLayout" Target="../slideLayouts/slideLayout3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30" Type="http://schemas.openxmlformats.org/officeDocument/2006/relationships/slideLayout" Target="../slideLayouts/slideLayout33.xml"/><Relationship Id="rId31" Type="http://schemas.openxmlformats.org/officeDocument/2006/relationships/slideLayout" Target="../slideLayouts/slideLayout34.xml"/><Relationship Id="rId32" Type="http://schemas.openxmlformats.org/officeDocument/2006/relationships/slideLayout" Target="../slideLayouts/slideLayout35.xml"/><Relationship Id="rId9" Type="http://schemas.openxmlformats.org/officeDocument/2006/relationships/slideLayout" Target="../slideLayouts/slideLayout12.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33" Type="http://schemas.openxmlformats.org/officeDocument/2006/relationships/slideLayout" Target="../slideLayouts/slideLayout36.xml"/><Relationship Id="rId34" Type="http://schemas.openxmlformats.org/officeDocument/2006/relationships/theme" Target="../theme/theme2.xml"/><Relationship Id="rId10" Type="http://schemas.openxmlformats.org/officeDocument/2006/relationships/slideLayout" Target="../slideLayouts/slideLayout13.xml"/><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slideLayout" Target="../slideLayouts/slideLayout16.xml"/><Relationship Id="rId14" Type="http://schemas.openxmlformats.org/officeDocument/2006/relationships/slideLayout" Target="../slideLayouts/slideLayout17.xml"/><Relationship Id="rId15" Type="http://schemas.openxmlformats.org/officeDocument/2006/relationships/slideLayout" Target="../slideLayouts/slideLayout18.xml"/><Relationship Id="rId16" Type="http://schemas.openxmlformats.org/officeDocument/2006/relationships/slideLayout" Target="../slideLayouts/slideLayout19.xml"/><Relationship Id="rId17" Type="http://schemas.openxmlformats.org/officeDocument/2006/relationships/slideLayout" Target="../slideLayouts/slideLayout20.xml"/><Relationship Id="rId18" Type="http://schemas.openxmlformats.org/officeDocument/2006/relationships/slideLayout" Target="../slideLayouts/slideLayout21.xml"/><Relationship Id="rId1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solidFill>
                  <a:schemeClr val="tx1"/>
                </a:solidFill>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grpSp>
        <p:nvGrpSpPr>
          <p:cNvPr id="13" name="Group 12"/>
          <p:cNvGrpSpPr/>
          <p:nvPr userDrawn="1"/>
        </p:nvGrpSpPr>
        <p:grpSpPr>
          <a:xfrm>
            <a:off x="10173600" y="378915"/>
            <a:ext cx="1471200" cy="386967"/>
            <a:chOff x="1807201" y="3651744"/>
            <a:chExt cx="5344030" cy="1405631"/>
          </a:xfrm>
        </p:grpSpPr>
        <p:grpSp>
          <p:nvGrpSpPr>
            <p:cNvPr id="14" name="Group 13"/>
            <p:cNvGrpSpPr/>
            <p:nvPr userDrawn="1"/>
          </p:nvGrpSpPr>
          <p:grpSpPr>
            <a:xfrm>
              <a:off x="1807201" y="3707402"/>
              <a:ext cx="3700799" cy="1294316"/>
              <a:chOff x="0" y="1296988"/>
              <a:chExt cx="12192001" cy="4264025"/>
            </a:xfrm>
            <a:solidFill>
              <a:schemeClr val="tx1">
                <a:lumMod val="75000"/>
              </a:schemeClr>
            </a:solidFill>
          </p:grpSpPr>
          <p:sp>
            <p:nvSpPr>
              <p:cNvPr id="17" name="Freeform 16"/>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Oval 14"/>
            <p:cNvSpPr/>
            <p:nvPr userDrawn="1"/>
          </p:nvSpPr>
          <p:spPr>
            <a:xfrm>
              <a:off x="5745600" y="3651744"/>
              <a:ext cx="1405631" cy="1405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6" name="Freeform 10"/>
            <p:cNvSpPr>
              <a:spLocks/>
            </p:cNvSpPr>
            <p:nvPr userDrawn="1"/>
          </p:nvSpPr>
          <p:spPr bwMode="auto">
            <a:xfrm>
              <a:off x="6128829" y="3976636"/>
              <a:ext cx="639170" cy="713707"/>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631847384"/>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288807" y="6225718"/>
            <a:ext cx="554704" cy="365125"/>
          </a:xfrm>
          <a:prstGeom prst="rect">
            <a:avLst/>
          </a:prstGeom>
        </p:spPr>
        <p:txBody>
          <a:bodyPr anchor="ctr"/>
          <a:lstStyle>
            <a:lvl1pPr algn="r">
              <a:defRPr sz="1200" b="0" i="0">
                <a:solidFill>
                  <a:schemeClr val="tx1"/>
                </a:solidFill>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1605368814"/>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6" r:id="rId3"/>
    <p:sldLayoutId id="2147483670" r:id="rId4"/>
    <p:sldLayoutId id="2147483667" r:id="rId5"/>
    <p:sldLayoutId id="2147483673" r:id="rId6"/>
    <p:sldLayoutId id="2147483669" r:id="rId7"/>
    <p:sldLayoutId id="2147483703" r:id="rId8"/>
    <p:sldLayoutId id="2147483701" r:id="rId9"/>
    <p:sldLayoutId id="2147483687" r:id="rId10"/>
    <p:sldLayoutId id="2147483668" r:id="rId11"/>
    <p:sldLayoutId id="2147483696" r:id="rId12"/>
    <p:sldLayoutId id="2147483705" r:id="rId13"/>
    <p:sldLayoutId id="2147483702" r:id="rId14"/>
    <p:sldLayoutId id="2147483698" r:id="rId15"/>
    <p:sldLayoutId id="2147483704" r:id="rId16"/>
    <p:sldLayoutId id="2147483697" r:id="rId17"/>
    <p:sldLayoutId id="2147483700" r:id="rId18"/>
    <p:sldLayoutId id="2147483699" r:id="rId19"/>
    <p:sldLayoutId id="2147483674" r:id="rId20"/>
    <p:sldLayoutId id="2147483680" r:id="rId21"/>
    <p:sldLayoutId id="2147483677" r:id="rId22"/>
    <p:sldLayoutId id="2147483678" r:id="rId23"/>
    <p:sldLayoutId id="2147483679" r:id="rId24"/>
    <p:sldLayoutId id="2147483685" r:id="rId25"/>
    <p:sldLayoutId id="2147483686" r:id="rId26"/>
    <p:sldLayoutId id="2147483676" r:id="rId27"/>
    <p:sldLayoutId id="2147483675" r:id="rId28"/>
    <p:sldLayoutId id="2147483682" r:id="rId29"/>
    <p:sldLayoutId id="2147483681" r:id="rId30"/>
    <p:sldLayoutId id="2147483683" r:id="rId31"/>
    <p:sldLayoutId id="2147483684" r:id="rId32"/>
    <p:sldLayoutId id="2147483665"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graphicriver.net/item/hello-2-powerpoint-template/16075676?ref=ercn190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jpeg"/><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36C95AE-7298-45E1-9514-94AFF5BED89B}" type="slidenum">
              <a:rPr lang="en-US" smtClean="0"/>
              <a:pPr/>
              <a:t>1</a:t>
            </a:fld>
            <a:endParaRPr lang="en-US" dirty="0"/>
          </a:p>
        </p:txBody>
      </p:sp>
      <p:sp>
        <p:nvSpPr>
          <p:cNvPr id="6" name="Title 5"/>
          <p:cNvSpPr>
            <a:spLocks noGrp="1"/>
          </p:cNvSpPr>
          <p:nvPr>
            <p:ph type="title"/>
          </p:nvPr>
        </p:nvSpPr>
        <p:spPr>
          <a:xfrm>
            <a:off x="1058400" y="2582005"/>
            <a:ext cx="4496248" cy="1509608"/>
          </a:xfrm>
        </p:spPr>
        <p:txBody>
          <a:bodyPr/>
          <a:lstStyle/>
          <a:p>
            <a:r>
              <a:rPr lang="en-US" dirty="0"/>
              <a:t>DECK TITLE</a:t>
            </a:r>
            <a:br>
              <a:rPr lang="en-US" dirty="0"/>
            </a:br>
            <a:r>
              <a:rPr lang="en-US" dirty="0"/>
              <a:t>GOES HERE </a:t>
            </a:r>
            <a:r>
              <a:rPr lang="en-US" dirty="0" smtClean="0"/>
              <a:t>LOREM</a:t>
            </a:r>
            <a:endParaRPr lang="en-US" dirty="0"/>
          </a:p>
        </p:txBody>
      </p:sp>
      <p:sp>
        <p:nvSpPr>
          <p:cNvPr id="7" name="Text Placeholder 6"/>
          <p:cNvSpPr>
            <a:spLocks noGrp="1"/>
          </p:cNvSpPr>
          <p:nvPr>
            <p:ph type="body" sz="quarter" idx="13"/>
          </p:nvPr>
        </p:nvSpPr>
        <p:spPr/>
        <p:txBody>
          <a:bodyPr/>
          <a:lstStyle/>
          <a:p>
            <a:r>
              <a:rPr lang="en-US" dirty="0"/>
              <a:t>SUBTITLE FOR </a:t>
            </a:r>
            <a:r>
              <a:rPr lang="en-US" dirty="0" smtClean="0"/>
              <a:t>THIS</a:t>
            </a:r>
            <a:endParaRPr lang="en-US" dirty="0"/>
          </a:p>
        </p:txBody>
      </p:sp>
      <p:sp>
        <p:nvSpPr>
          <p:cNvPr id="8" name="Text Placeholder 7"/>
          <p:cNvSpPr>
            <a:spLocks noGrp="1"/>
          </p:cNvSpPr>
          <p:nvPr>
            <p:ph type="body" sz="quarter" idx="14"/>
          </p:nvPr>
        </p:nvSpPr>
        <p:spPr>
          <a:xfrm>
            <a:off x="3931920" y="4830763"/>
            <a:ext cx="1622742" cy="341632"/>
          </a:xfrm>
        </p:spPr>
        <p:txBody>
          <a:bodyPr/>
          <a:lstStyle/>
          <a:p>
            <a:pPr marL="0" indent="0">
              <a:buNone/>
            </a:pPr>
            <a:r>
              <a:rPr lang="en-US" dirty="0" smtClean="0"/>
              <a:t>12-MAR-2016</a:t>
            </a:r>
            <a:endParaRPr lang="en-US" dirty="0"/>
          </a:p>
        </p:txBody>
      </p:sp>
      <p:sp>
        <p:nvSpPr>
          <p:cNvPr id="27" name="Rectangle 26"/>
          <p:cNvSpPr/>
          <p:nvPr/>
        </p:nvSpPr>
        <p:spPr>
          <a:xfrm flipH="1">
            <a:off x="6096000" y="0"/>
            <a:ext cx="6096000" cy="6858000"/>
          </a:xfrm>
          <a:prstGeom prst="rect">
            <a:avLst/>
          </a:prstGeom>
          <a:blipFill dpi="0" rotWithShape="0">
            <a:blip r:embed="rId2"/>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p:cNvSpPr/>
          <p:nvPr/>
        </p:nvSpPr>
        <p:spPr>
          <a:xfrm>
            <a:off x="6096000" y="0"/>
            <a:ext cx="6096000" cy="6858000"/>
          </a:xfrm>
          <a:prstGeom prst="frame">
            <a:avLst>
              <a:gd name="adj1" fmla="val 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183156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DIAG </a:t>
            </a:r>
            <a:r>
              <a:rPr lang="en-US" dirty="0" smtClean="0"/>
              <a:t>12</a:t>
            </a:r>
            <a:endParaRPr lang="en-US" dirty="0"/>
          </a:p>
        </p:txBody>
      </p:sp>
      <p:sp>
        <p:nvSpPr>
          <p:cNvPr id="38" name="Text Placeholder 37"/>
          <p:cNvSpPr>
            <a:spLocks noGrp="1"/>
          </p:cNvSpPr>
          <p:nvPr>
            <p:ph type="body" sz="quarter" idx="13"/>
          </p:nvPr>
        </p:nvSpPr>
        <p:spPr/>
        <p:txBody>
          <a:bodyPr/>
          <a:lstStyle/>
          <a:p>
            <a:r>
              <a:rPr lang="en-US" dirty="0"/>
              <a:t>CHARTS &amp; TABLES</a:t>
            </a:r>
          </a:p>
        </p:txBody>
      </p:sp>
      <p:sp>
        <p:nvSpPr>
          <p:cNvPr id="3" name="Slide Number Placeholder 2"/>
          <p:cNvSpPr>
            <a:spLocks noGrp="1"/>
          </p:cNvSpPr>
          <p:nvPr>
            <p:ph type="sldNum" sz="quarter" idx="4"/>
          </p:nvPr>
        </p:nvSpPr>
        <p:spPr/>
        <p:txBody>
          <a:bodyPr/>
          <a:lstStyle/>
          <a:p>
            <a:fld id="{D60D1EDE-7116-2443-9BDD-368CE5B37660}" type="slidenum">
              <a:rPr lang="en-US" smtClean="0"/>
              <a:t>10</a:t>
            </a:fld>
            <a:endParaRPr lang="en-US" dirty="0"/>
          </a:p>
        </p:txBody>
      </p:sp>
      <p:sp>
        <p:nvSpPr>
          <p:cNvPr id="4" name="Shape 677"/>
          <p:cNvSpPr/>
          <p:nvPr/>
        </p:nvSpPr>
        <p:spPr>
          <a:xfrm>
            <a:off x="-121642" y="1480604"/>
            <a:ext cx="3034961" cy="2293540"/>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95000"/>
            </a:schemeClr>
          </a:solidFill>
          <a:ln w="12700">
            <a:miter lim="400000"/>
          </a:ln>
        </p:spPr>
        <p:txBody>
          <a:bodyPr lIns="0" tIns="0" rIns="0" bIns="0" anchor="ctr"/>
          <a:lstStyle/>
          <a:p>
            <a:pPr algn="ctr">
              <a:lnSpc>
                <a:spcPct val="130000"/>
              </a:lnSpc>
              <a:defRPr sz="3200"/>
            </a:pPr>
            <a:endParaRPr lang="en-US" sz="5333" dirty="0">
              <a:solidFill>
                <a:schemeClr val="accent5">
                  <a:lumMod val="50000"/>
                </a:schemeClr>
              </a:solidFill>
            </a:endParaRPr>
          </a:p>
        </p:txBody>
      </p:sp>
      <p:sp>
        <p:nvSpPr>
          <p:cNvPr id="5" name="Shape 678"/>
          <p:cNvSpPr/>
          <p:nvPr/>
        </p:nvSpPr>
        <p:spPr>
          <a:xfrm>
            <a:off x="3940049" y="1959314"/>
            <a:ext cx="1392657" cy="1052440"/>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95000"/>
            </a:schemeClr>
          </a:solidFill>
          <a:ln w="12700">
            <a:miter lim="400000"/>
          </a:ln>
        </p:spPr>
        <p:txBody>
          <a:bodyPr lIns="0" tIns="0" rIns="0" bIns="0" anchor="ctr"/>
          <a:lstStyle/>
          <a:p>
            <a:pPr lvl="0" algn="ctr">
              <a:defRPr sz="3200"/>
            </a:pPr>
            <a:endParaRPr sz="4267" dirty="0">
              <a:solidFill>
                <a:srgbClr val="35B0D5"/>
              </a:solidFill>
            </a:endParaRPr>
          </a:p>
        </p:txBody>
      </p:sp>
      <p:sp>
        <p:nvSpPr>
          <p:cNvPr id="60" name="Shape 678"/>
          <p:cNvSpPr/>
          <p:nvPr/>
        </p:nvSpPr>
        <p:spPr>
          <a:xfrm>
            <a:off x="8072533" y="1285018"/>
            <a:ext cx="968556" cy="731944"/>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95000"/>
            </a:schemeClr>
          </a:solidFill>
          <a:ln w="12700">
            <a:miter lim="400000"/>
          </a:ln>
        </p:spPr>
        <p:txBody>
          <a:bodyPr lIns="0" tIns="0" rIns="0" bIns="0" anchor="ctr"/>
          <a:lstStyle/>
          <a:p>
            <a:pPr lvl="0" algn="ctr">
              <a:defRPr sz="3200"/>
            </a:pPr>
            <a:endParaRPr sz="4267" dirty="0">
              <a:solidFill>
                <a:srgbClr val="35B0D5"/>
              </a:solidFill>
            </a:endParaRPr>
          </a:p>
        </p:txBody>
      </p:sp>
      <p:sp>
        <p:nvSpPr>
          <p:cNvPr id="61" name="Shape 678"/>
          <p:cNvSpPr/>
          <p:nvPr/>
        </p:nvSpPr>
        <p:spPr>
          <a:xfrm>
            <a:off x="8016813" y="3623511"/>
            <a:ext cx="968556" cy="731944"/>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95000"/>
            </a:schemeClr>
          </a:solidFill>
          <a:ln w="12700">
            <a:miter lim="400000"/>
          </a:ln>
        </p:spPr>
        <p:txBody>
          <a:bodyPr lIns="0" tIns="0" rIns="0" bIns="0" anchor="ctr"/>
          <a:lstStyle/>
          <a:p>
            <a:pPr lvl="0" algn="ctr">
              <a:defRPr sz="3200"/>
            </a:pPr>
            <a:endParaRPr sz="4267" dirty="0">
              <a:solidFill>
                <a:srgbClr val="35B0D5"/>
              </a:solidFill>
            </a:endParaRPr>
          </a:p>
        </p:txBody>
      </p:sp>
      <p:sp>
        <p:nvSpPr>
          <p:cNvPr id="62" name="Shape 678"/>
          <p:cNvSpPr/>
          <p:nvPr/>
        </p:nvSpPr>
        <p:spPr>
          <a:xfrm>
            <a:off x="11383304" y="2627375"/>
            <a:ext cx="709169" cy="535924"/>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95000"/>
            </a:schemeClr>
          </a:solidFill>
          <a:ln w="12700">
            <a:miter lim="400000"/>
          </a:ln>
        </p:spPr>
        <p:txBody>
          <a:bodyPr lIns="0" tIns="0" rIns="0" bIns="0" anchor="ctr"/>
          <a:lstStyle/>
          <a:p>
            <a:pPr lvl="0" algn="ctr">
              <a:defRPr sz="3200"/>
            </a:pPr>
            <a:endParaRPr sz="4267" dirty="0">
              <a:solidFill>
                <a:srgbClr val="35B0D5"/>
              </a:solidFill>
            </a:endParaRPr>
          </a:p>
        </p:txBody>
      </p:sp>
      <p:grpSp>
        <p:nvGrpSpPr>
          <p:cNvPr id="74" name="Group 73"/>
          <p:cNvGrpSpPr/>
          <p:nvPr/>
        </p:nvGrpSpPr>
        <p:grpSpPr>
          <a:xfrm>
            <a:off x="6347296" y="2484910"/>
            <a:ext cx="1993347" cy="3740808"/>
            <a:chOff x="4345961" y="1559346"/>
            <a:chExt cx="1495010" cy="2805606"/>
          </a:xfrm>
        </p:grpSpPr>
        <p:grpSp>
          <p:nvGrpSpPr>
            <p:cNvPr id="16" name="Group 662"/>
            <p:cNvGrpSpPr/>
            <p:nvPr/>
          </p:nvGrpSpPr>
          <p:grpSpPr>
            <a:xfrm>
              <a:off x="4432670" y="1559346"/>
              <a:ext cx="1408301" cy="2098414"/>
              <a:chOff x="0" y="0"/>
              <a:chExt cx="3652517" cy="5442368"/>
            </a:xfrm>
          </p:grpSpPr>
          <p:sp>
            <p:nvSpPr>
              <p:cNvPr id="17" name="Shape 653"/>
              <p:cNvSpPr/>
              <p:nvPr/>
            </p:nvSpPr>
            <p:spPr>
              <a:xfrm>
                <a:off x="1022384" y="5168864"/>
                <a:ext cx="1291983" cy="2735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67733" tIns="67733" rIns="67733" bIns="67733" numCol="1" anchor="ctr">
                <a:noAutofit/>
              </a:bodyPr>
              <a:lstStyle/>
              <a:p>
                <a:pPr lvl="0">
                  <a:defRPr sz="3200">
                    <a:solidFill>
                      <a:srgbClr val="FFFFFF"/>
                    </a:solidFill>
                  </a:defRPr>
                </a:pPr>
                <a:endParaRPr sz="4267"/>
              </a:p>
            </p:txBody>
          </p:sp>
          <p:sp>
            <p:nvSpPr>
              <p:cNvPr id="18" name="Shape 654"/>
              <p:cNvSpPr/>
              <p:nvPr/>
            </p:nvSpPr>
            <p:spPr>
              <a:xfrm>
                <a:off x="1605475" y="2980350"/>
                <a:ext cx="124628" cy="2361786"/>
              </a:xfrm>
              <a:custGeom>
                <a:avLst/>
                <a:gdLst/>
                <a:ahLst/>
                <a:cxnLst>
                  <a:cxn ang="0">
                    <a:pos x="wd2" y="hd2"/>
                  </a:cxn>
                  <a:cxn ang="5400000">
                    <a:pos x="wd2" y="hd2"/>
                  </a:cxn>
                  <a:cxn ang="10800000">
                    <a:pos x="wd2" y="hd2"/>
                  </a:cxn>
                  <a:cxn ang="16200000">
                    <a:pos x="wd2" y="hd2"/>
                  </a:cxn>
                </a:cxnLst>
                <a:rect l="0" t="0" r="r" b="b"/>
                <a:pathLst>
                  <a:path w="19460" h="21600" extrusionOk="0">
                    <a:moveTo>
                      <a:pt x="9775" y="0"/>
                    </a:moveTo>
                    <a:cubicBezTo>
                      <a:pt x="18916" y="3066"/>
                      <a:pt x="21600" y="6186"/>
                      <a:pt x="17768" y="9291"/>
                    </a:cubicBezTo>
                    <a:cubicBezTo>
                      <a:pt x="13700" y="12586"/>
                      <a:pt x="2266" y="15856"/>
                      <a:pt x="3600" y="19171"/>
                    </a:cubicBezTo>
                    <a:cubicBezTo>
                      <a:pt x="3695" y="19405"/>
                      <a:pt x="3852" y="19639"/>
                      <a:pt x="3818" y="19872"/>
                    </a:cubicBezTo>
                    <a:cubicBezTo>
                      <a:pt x="3731" y="20455"/>
                      <a:pt x="2449" y="21035"/>
                      <a:pt x="0" y="21600"/>
                    </a:cubicBezTo>
                  </a:path>
                </a:pathLst>
              </a:custGeom>
              <a:solidFill>
                <a:schemeClr val="accent4">
                  <a:lumMod val="75000"/>
                </a:schemeClr>
              </a:solidFill>
              <a:ln w="76200" cap="flat">
                <a:solidFill>
                  <a:schemeClr val="accent4">
                    <a:lumMod val="75000"/>
                  </a:schemeClr>
                </a:solidFill>
                <a:prstDash val="solid"/>
                <a:miter lim="400000"/>
              </a:ln>
              <a:effectLst/>
            </p:spPr>
            <p:txBody>
              <a:bodyPr wrap="square" lIns="0" tIns="0" rIns="0" bIns="0" numCol="1" anchor="ctr">
                <a:noAutofit/>
              </a:bodyPr>
              <a:lstStyle/>
              <a:p>
                <a:pPr lvl="0">
                  <a:defRPr sz="3200"/>
                </a:pPr>
                <a:endParaRPr sz="4267"/>
              </a:p>
            </p:txBody>
          </p:sp>
          <p:grpSp>
            <p:nvGrpSpPr>
              <p:cNvPr id="19" name="Group 657"/>
              <p:cNvGrpSpPr/>
              <p:nvPr/>
            </p:nvGrpSpPr>
            <p:grpSpPr>
              <a:xfrm rot="19138440">
                <a:off x="462139" y="2406127"/>
                <a:ext cx="1056655" cy="1803440"/>
                <a:chOff x="0" y="0"/>
                <a:chExt cx="1056654" cy="1803439"/>
              </a:xfrm>
            </p:grpSpPr>
            <p:sp>
              <p:nvSpPr>
                <p:cNvPr id="24" name="Shape 655"/>
                <p:cNvSpPr/>
                <p:nvPr/>
              </p:nvSpPr>
              <p:spPr>
                <a:xfrm rot="21300000" flipH="1">
                  <a:off x="73693" y="36330"/>
                  <a:ext cx="909268" cy="1730779"/>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25" name="Shape 656"/>
                <p:cNvSpPr/>
                <p:nvPr/>
              </p:nvSpPr>
              <p:spPr>
                <a:xfrm>
                  <a:off x="590065" y="25055"/>
                  <a:ext cx="397908" cy="1722438"/>
                </a:xfrm>
                <a:custGeom>
                  <a:avLst/>
                  <a:gdLst/>
                  <a:ahLst/>
                  <a:cxnLst>
                    <a:cxn ang="0">
                      <a:pos x="wd2" y="hd2"/>
                    </a:cxn>
                    <a:cxn ang="5400000">
                      <a:pos x="wd2" y="hd2"/>
                    </a:cxn>
                    <a:cxn ang="10800000">
                      <a:pos x="wd2" y="hd2"/>
                    </a:cxn>
                    <a:cxn ang="16200000">
                      <a:pos x="wd2" y="hd2"/>
                    </a:cxn>
                  </a:cxnLst>
                  <a:rect l="0" t="0" r="r" b="b"/>
                  <a:pathLst>
                    <a:path w="20182" h="21600" extrusionOk="0">
                      <a:moveTo>
                        <a:pt x="1571" y="0"/>
                      </a:moveTo>
                      <a:cubicBezTo>
                        <a:pt x="1295" y="39"/>
                        <a:pt x="1058" y="85"/>
                        <a:pt x="786" y="124"/>
                      </a:cubicBezTo>
                      <a:cubicBezTo>
                        <a:pt x="-136" y="2929"/>
                        <a:pt x="-261" y="5746"/>
                        <a:pt x="484" y="8555"/>
                      </a:cubicBezTo>
                      <a:cubicBezTo>
                        <a:pt x="1656" y="12978"/>
                        <a:pt x="4882" y="17351"/>
                        <a:pt x="10106" y="21590"/>
                      </a:cubicBezTo>
                      <a:cubicBezTo>
                        <a:pt x="10141" y="21593"/>
                        <a:pt x="10171" y="21597"/>
                        <a:pt x="10206" y="21600"/>
                      </a:cubicBezTo>
                      <a:lnTo>
                        <a:pt x="10528" y="21411"/>
                      </a:lnTo>
                      <a:cubicBezTo>
                        <a:pt x="18148" y="17918"/>
                        <a:pt x="21339" y="14136"/>
                        <a:pt x="19808" y="10407"/>
                      </a:cubicBezTo>
                      <a:cubicBezTo>
                        <a:pt x="18267" y="6654"/>
                        <a:pt x="11994" y="3077"/>
                        <a:pt x="1571" y="0"/>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grpSp>
          <p:sp>
            <p:nvSpPr>
              <p:cNvPr id="20" name="Shape 658"/>
              <p:cNvSpPr/>
              <p:nvPr/>
            </p:nvSpPr>
            <p:spPr>
              <a:xfrm rot="1980000">
                <a:off x="1749007" y="4122296"/>
                <a:ext cx="323936" cy="759616"/>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grpSp>
            <p:nvGrpSpPr>
              <p:cNvPr id="21" name="Group 661"/>
              <p:cNvGrpSpPr/>
              <p:nvPr/>
            </p:nvGrpSpPr>
            <p:grpSpPr>
              <a:xfrm rot="1975701">
                <a:off x="1212830" y="237524"/>
                <a:ext cx="1763341" cy="3009572"/>
                <a:chOff x="0" y="0"/>
                <a:chExt cx="1763340" cy="3009571"/>
              </a:xfrm>
            </p:grpSpPr>
            <p:sp>
              <p:nvSpPr>
                <p:cNvPr id="22" name="Shape 659"/>
                <p:cNvSpPr/>
                <p:nvPr/>
              </p:nvSpPr>
              <p:spPr>
                <a:xfrm rot="21300000" flipH="1">
                  <a:off x="122979" y="60628"/>
                  <a:ext cx="1517382" cy="2888315"/>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23" name="Shape 660"/>
                <p:cNvSpPr/>
                <p:nvPr/>
              </p:nvSpPr>
              <p:spPr>
                <a:xfrm>
                  <a:off x="984698" y="41812"/>
                  <a:ext cx="664027" cy="2874397"/>
                </a:xfrm>
                <a:custGeom>
                  <a:avLst/>
                  <a:gdLst/>
                  <a:ahLst/>
                  <a:cxnLst>
                    <a:cxn ang="0">
                      <a:pos x="wd2" y="hd2"/>
                    </a:cxn>
                    <a:cxn ang="5400000">
                      <a:pos x="wd2" y="hd2"/>
                    </a:cxn>
                    <a:cxn ang="10800000">
                      <a:pos x="wd2" y="hd2"/>
                    </a:cxn>
                    <a:cxn ang="16200000">
                      <a:pos x="wd2" y="hd2"/>
                    </a:cxn>
                  </a:cxnLst>
                  <a:rect l="0" t="0" r="r" b="b"/>
                  <a:pathLst>
                    <a:path w="20182" h="21600" extrusionOk="0">
                      <a:moveTo>
                        <a:pt x="1571" y="0"/>
                      </a:moveTo>
                      <a:cubicBezTo>
                        <a:pt x="1295" y="39"/>
                        <a:pt x="1058" y="85"/>
                        <a:pt x="786" y="124"/>
                      </a:cubicBezTo>
                      <a:cubicBezTo>
                        <a:pt x="-136" y="2929"/>
                        <a:pt x="-261" y="5746"/>
                        <a:pt x="484" y="8555"/>
                      </a:cubicBezTo>
                      <a:cubicBezTo>
                        <a:pt x="1656" y="12978"/>
                        <a:pt x="4882" y="17351"/>
                        <a:pt x="10106" y="21590"/>
                      </a:cubicBezTo>
                      <a:cubicBezTo>
                        <a:pt x="10141" y="21593"/>
                        <a:pt x="10171" y="21597"/>
                        <a:pt x="10206" y="21600"/>
                      </a:cubicBezTo>
                      <a:lnTo>
                        <a:pt x="10528" y="21411"/>
                      </a:lnTo>
                      <a:cubicBezTo>
                        <a:pt x="18148" y="17918"/>
                        <a:pt x="21339" y="14136"/>
                        <a:pt x="19808" y="10407"/>
                      </a:cubicBezTo>
                      <a:cubicBezTo>
                        <a:pt x="18267" y="6654"/>
                        <a:pt x="11994" y="3077"/>
                        <a:pt x="1571" y="0"/>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grpSp>
        </p:grpSp>
        <p:sp>
          <p:nvSpPr>
            <p:cNvPr id="67" name="TextBox 66"/>
            <p:cNvSpPr txBox="1"/>
            <p:nvPr/>
          </p:nvSpPr>
          <p:spPr>
            <a:xfrm>
              <a:off x="4345961" y="3988022"/>
              <a:ext cx="1459516" cy="376930"/>
            </a:xfrm>
            <a:prstGeom prst="rect">
              <a:avLst/>
            </a:prstGeom>
            <a:noFill/>
          </p:spPr>
          <p:txBody>
            <a:bodyPr wrap="square" rtlCol="0">
              <a:spAutoFit/>
            </a:bodyPr>
            <a:lstStyle/>
            <a:p>
              <a:pPr algn="ctr"/>
              <a:r>
                <a:rPr lang="en-US" sz="1333" dirty="0">
                  <a:solidFill>
                    <a:schemeClr val="bg1">
                      <a:lumMod val="65000"/>
                    </a:schemeClr>
                  </a:solidFill>
                  <a:latin typeface="Source Sans Pro Regular" charset="0"/>
                  <a:ea typeface="Source Sans Pro Light" charset="0"/>
                </a:rPr>
                <a:t>Sugar plum gummi bears. Apple pie yummy</a:t>
              </a:r>
            </a:p>
          </p:txBody>
        </p:sp>
        <p:sp>
          <p:nvSpPr>
            <p:cNvPr id="68" name="Rectangle 67"/>
            <p:cNvSpPr/>
            <p:nvPr/>
          </p:nvSpPr>
          <p:spPr>
            <a:xfrm>
              <a:off x="4487112" y="3785619"/>
              <a:ext cx="1199595" cy="223091"/>
            </a:xfrm>
            <a:prstGeom prst="rect">
              <a:avLst/>
            </a:prstGeom>
          </p:spPr>
          <p:txBody>
            <a:bodyPr wrap="square">
              <a:spAutoFit/>
            </a:bodyPr>
            <a:lstStyle/>
            <a:p>
              <a:pPr algn="ctr"/>
              <a:r>
                <a:rPr lang="en-US" sz="1333" b="1" dirty="0">
                  <a:latin typeface="Source Sans Pro Bold" charset="0"/>
                </a:rPr>
                <a:t>THIRD PHASE</a:t>
              </a:r>
            </a:p>
          </p:txBody>
        </p:sp>
      </p:grpSp>
      <p:grpSp>
        <p:nvGrpSpPr>
          <p:cNvPr id="75" name="Group 74"/>
          <p:cNvGrpSpPr/>
          <p:nvPr/>
        </p:nvGrpSpPr>
        <p:grpSpPr>
          <a:xfrm>
            <a:off x="9137393" y="1218534"/>
            <a:ext cx="2140635" cy="5007184"/>
            <a:chOff x="6853045" y="609564"/>
            <a:chExt cx="1605476" cy="3755388"/>
          </a:xfrm>
        </p:grpSpPr>
        <p:grpSp>
          <p:nvGrpSpPr>
            <p:cNvPr id="26" name="Group 675"/>
            <p:cNvGrpSpPr/>
            <p:nvPr/>
          </p:nvGrpSpPr>
          <p:grpSpPr>
            <a:xfrm>
              <a:off x="6853045" y="609564"/>
              <a:ext cx="1605476" cy="3048196"/>
              <a:chOff x="0" y="0"/>
              <a:chExt cx="3444415" cy="6539653"/>
            </a:xfrm>
          </p:grpSpPr>
          <p:sp>
            <p:nvSpPr>
              <p:cNvPr id="27" name="Shape 664"/>
              <p:cNvSpPr/>
              <p:nvPr/>
            </p:nvSpPr>
            <p:spPr>
              <a:xfrm>
                <a:off x="976850" y="6266149"/>
                <a:ext cx="1291984" cy="2735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67733" tIns="67733" rIns="67733" bIns="67733" numCol="1" anchor="ctr">
                <a:noAutofit/>
              </a:bodyPr>
              <a:lstStyle/>
              <a:p>
                <a:pPr lvl="0">
                  <a:defRPr sz="3200">
                    <a:solidFill>
                      <a:srgbClr val="FFFFFF"/>
                    </a:solidFill>
                  </a:defRPr>
                </a:pPr>
                <a:endParaRPr sz="4267"/>
              </a:p>
            </p:txBody>
          </p:sp>
          <p:sp>
            <p:nvSpPr>
              <p:cNvPr id="28" name="Shape 665"/>
              <p:cNvSpPr/>
              <p:nvPr/>
            </p:nvSpPr>
            <p:spPr>
              <a:xfrm>
                <a:off x="1605475" y="3274714"/>
                <a:ext cx="160567" cy="3164707"/>
              </a:xfrm>
              <a:custGeom>
                <a:avLst/>
                <a:gdLst/>
                <a:ahLst/>
                <a:cxnLst>
                  <a:cxn ang="0">
                    <a:pos x="wd2" y="hd2"/>
                  </a:cxn>
                  <a:cxn ang="5400000">
                    <a:pos x="wd2" y="hd2"/>
                  </a:cxn>
                  <a:cxn ang="10800000">
                    <a:pos x="wd2" y="hd2"/>
                  </a:cxn>
                  <a:cxn ang="16200000">
                    <a:pos x="wd2" y="hd2"/>
                  </a:cxn>
                </a:cxnLst>
                <a:rect l="0" t="0" r="r" b="b"/>
                <a:pathLst>
                  <a:path w="19488" h="21600" extrusionOk="0">
                    <a:moveTo>
                      <a:pt x="13136" y="0"/>
                    </a:moveTo>
                    <a:cubicBezTo>
                      <a:pt x="21373" y="4124"/>
                      <a:pt x="21600" y="8287"/>
                      <a:pt x="13811" y="12414"/>
                    </a:cubicBezTo>
                    <a:cubicBezTo>
                      <a:pt x="9182" y="14867"/>
                      <a:pt x="1701" y="17314"/>
                      <a:pt x="2799" y="19787"/>
                    </a:cubicBezTo>
                    <a:cubicBezTo>
                      <a:pt x="2876" y="19962"/>
                      <a:pt x="2996" y="20136"/>
                      <a:pt x="2967" y="20311"/>
                    </a:cubicBezTo>
                    <a:cubicBezTo>
                      <a:pt x="2895" y="20746"/>
                      <a:pt x="1899" y="21178"/>
                      <a:pt x="0" y="21600"/>
                    </a:cubicBezTo>
                  </a:path>
                </a:pathLst>
              </a:custGeom>
              <a:noFill/>
              <a:ln w="76200" cap="flat">
                <a:solidFill>
                  <a:schemeClr val="accent4">
                    <a:lumMod val="75000"/>
                  </a:schemeClr>
                </a:solidFill>
                <a:prstDash val="solid"/>
                <a:miter lim="400000"/>
              </a:ln>
              <a:effectLst/>
            </p:spPr>
            <p:txBody>
              <a:bodyPr wrap="square" lIns="0" tIns="0" rIns="0" bIns="0" numCol="1" anchor="ctr">
                <a:noAutofit/>
              </a:bodyPr>
              <a:lstStyle/>
              <a:p>
                <a:pPr lvl="0">
                  <a:defRPr sz="3200"/>
                </a:pPr>
                <a:endParaRPr sz="4267"/>
              </a:p>
            </p:txBody>
          </p:sp>
          <p:sp>
            <p:nvSpPr>
              <p:cNvPr id="29" name="Shape 666"/>
              <p:cNvSpPr/>
              <p:nvPr/>
            </p:nvSpPr>
            <p:spPr>
              <a:xfrm rot="1980000">
                <a:off x="1749007" y="5219581"/>
                <a:ext cx="323935" cy="759616"/>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grpSp>
            <p:nvGrpSpPr>
              <p:cNvPr id="30" name="Group 669"/>
              <p:cNvGrpSpPr/>
              <p:nvPr/>
            </p:nvGrpSpPr>
            <p:grpSpPr>
              <a:xfrm rot="322341">
                <a:off x="181546" y="100618"/>
                <a:ext cx="2336417" cy="3987667"/>
                <a:chOff x="0" y="0"/>
                <a:chExt cx="2336416" cy="3987665"/>
              </a:xfrm>
            </p:grpSpPr>
            <p:sp>
              <p:nvSpPr>
                <p:cNvPr id="36" name="Shape 667"/>
                <p:cNvSpPr/>
                <p:nvPr/>
              </p:nvSpPr>
              <p:spPr>
                <a:xfrm rot="21300000" flipH="1">
                  <a:off x="162947" y="80332"/>
                  <a:ext cx="2010523" cy="3827001"/>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668"/>
                <p:cNvSpPr/>
                <p:nvPr/>
              </p:nvSpPr>
              <p:spPr>
                <a:xfrm>
                  <a:off x="1304719" y="55400"/>
                  <a:ext cx="879832" cy="3808560"/>
                </a:xfrm>
                <a:custGeom>
                  <a:avLst/>
                  <a:gdLst/>
                  <a:ahLst/>
                  <a:cxnLst>
                    <a:cxn ang="0">
                      <a:pos x="wd2" y="hd2"/>
                    </a:cxn>
                    <a:cxn ang="5400000">
                      <a:pos x="wd2" y="hd2"/>
                    </a:cxn>
                    <a:cxn ang="10800000">
                      <a:pos x="wd2" y="hd2"/>
                    </a:cxn>
                    <a:cxn ang="16200000">
                      <a:pos x="wd2" y="hd2"/>
                    </a:cxn>
                  </a:cxnLst>
                  <a:rect l="0" t="0" r="r" b="b"/>
                  <a:pathLst>
                    <a:path w="20182" h="21600" extrusionOk="0">
                      <a:moveTo>
                        <a:pt x="1571" y="0"/>
                      </a:moveTo>
                      <a:cubicBezTo>
                        <a:pt x="1295" y="39"/>
                        <a:pt x="1058" y="85"/>
                        <a:pt x="786" y="124"/>
                      </a:cubicBezTo>
                      <a:cubicBezTo>
                        <a:pt x="-136" y="2929"/>
                        <a:pt x="-261" y="5746"/>
                        <a:pt x="484" y="8555"/>
                      </a:cubicBezTo>
                      <a:cubicBezTo>
                        <a:pt x="1656" y="12978"/>
                        <a:pt x="4882" y="17351"/>
                        <a:pt x="10106" y="21590"/>
                      </a:cubicBezTo>
                      <a:cubicBezTo>
                        <a:pt x="10141" y="21593"/>
                        <a:pt x="10171" y="21597"/>
                        <a:pt x="10206" y="21600"/>
                      </a:cubicBezTo>
                      <a:lnTo>
                        <a:pt x="10528" y="21411"/>
                      </a:lnTo>
                      <a:cubicBezTo>
                        <a:pt x="18148" y="17918"/>
                        <a:pt x="21339" y="14136"/>
                        <a:pt x="19808" y="10407"/>
                      </a:cubicBezTo>
                      <a:cubicBezTo>
                        <a:pt x="18267" y="6654"/>
                        <a:pt x="11994" y="3077"/>
                        <a:pt x="1571" y="0"/>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grpSp>
          <p:grpSp>
            <p:nvGrpSpPr>
              <p:cNvPr id="31" name="Group 672"/>
              <p:cNvGrpSpPr/>
              <p:nvPr/>
            </p:nvGrpSpPr>
            <p:grpSpPr>
              <a:xfrm rot="3973889">
                <a:off x="1877913" y="3503412"/>
                <a:ext cx="1056655" cy="1803440"/>
                <a:chOff x="0" y="0"/>
                <a:chExt cx="1056654" cy="1803439"/>
              </a:xfrm>
            </p:grpSpPr>
            <p:sp>
              <p:nvSpPr>
                <p:cNvPr id="34" name="Shape 670"/>
                <p:cNvSpPr/>
                <p:nvPr/>
              </p:nvSpPr>
              <p:spPr>
                <a:xfrm rot="21300000" flipH="1">
                  <a:off x="73693" y="36330"/>
                  <a:ext cx="909268" cy="1730779"/>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5" name="Shape 671"/>
                <p:cNvSpPr/>
                <p:nvPr/>
              </p:nvSpPr>
              <p:spPr>
                <a:xfrm>
                  <a:off x="590065" y="25055"/>
                  <a:ext cx="397908" cy="1722438"/>
                </a:xfrm>
                <a:custGeom>
                  <a:avLst/>
                  <a:gdLst/>
                  <a:ahLst/>
                  <a:cxnLst>
                    <a:cxn ang="0">
                      <a:pos x="wd2" y="hd2"/>
                    </a:cxn>
                    <a:cxn ang="5400000">
                      <a:pos x="wd2" y="hd2"/>
                    </a:cxn>
                    <a:cxn ang="10800000">
                      <a:pos x="wd2" y="hd2"/>
                    </a:cxn>
                    <a:cxn ang="16200000">
                      <a:pos x="wd2" y="hd2"/>
                    </a:cxn>
                  </a:cxnLst>
                  <a:rect l="0" t="0" r="r" b="b"/>
                  <a:pathLst>
                    <a:path w="20182" h="21600" extrusionOk="0">
                      <a:moveTo>
                        <a:pt x="1571" y="0"/>
                      </a:moveTo>
                      <a:cubicBezTo>
                        <a:pt x="1295" y="39"/>
                        <a:pt x="1058" y="85"/>
                        <a:pt x="786" y="124"/>
                      </a:cubicBezTo>
                      <a:cubicBezTo>
                        <a:pt x="-136" y="2929"/>
                        <a:pt x="-261" y="5746"/>
                        <a:pt x="484" y="8555"/>
                      </a:cubicBezTo>
                      <a:cubicBezTo>
                        <a:pt x="1656" y="12978"/>
                        <a:pt x="4882" y="17351"/>
                        <a:pt x="10106" y="21590"/>
                      </a:cubicBezTo>
                      <a:cubicBezTo>
                        <a:pt x="10141" y="21593"/>
                        <a:pt x="10171" y="21597"/>
                        <a:pt x="10206" y="21600"/>
                      </a:cubicBezTo>
                      <a:lnTo>
                        <a:pt x="10528" y="21411"/>
                      </a:lnTo>
                      <a:cubicBezTo>
                        <a:pt x="18148" y="17918"/>
                        <a:pt x="21339" y="14136"/>
                        <a:pt x="19808" y="10407"/>
                      </a:cubicBezTo>
                      <a:cubicBezTo>
                        <a:pt x="18267" y="6654"/>
                        <a:pt x="11994" y="3077"/>
                        <a:pt x="1571" y="0"/>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grpSp>
          <p:sp>
            <p:nvSpPr>
              <p:cNvPr id="32" name="Shape 673"/>
              <p:cNvSpPr/>
              <p:nvPr/>
            </p:nvSpPr>
            <p:spPr>
              <a:xfrm rot="6663929">
                <a:off x="1164929" y="5072296"/>
                <a:ext cx="323935" cy="759617"/>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3" name="Shape 674"/>
              <p:cNvSpPr/>
              <p:nvPr/>
            </p:nvSpPr>
            <p:spPr>
              <a:xfrm rot="6663929">
                <a:off x="921566" y="3996443"/>
                <a:ext cx="495994" cy="1163090"/>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grpSp>
        <p:sp>
          <p:nvSpPr>
            <p:cNvPr id="70" name="Rectangle 69"/>
            <p:cNvSpPr/>
            <p:nvPr/>
          </p:nvSpPr>
          <p:spPr>
            <a:xfrm>
              <a:off x="7001575" y="3792674"/>
              <a:ext cx="1199595" cy="223090"/>
            </a:xfrm>
            <a:prstGeom prst="rect">
              <a:avLst/>
            </a:prstGeom>
          </p:spPr>
          <p:txBody>
            <a:bodyPr wrap="square">
              <a:spAutoFit/>
            </a:bodyPr>
            <a:lstStyle/>
            <a:p>
              <a:pPr algn="ctr"/>
              <a:r>
                <a:rPr lang="en-US" sz="1333" b="1" dirty="0">
                  <a:latin typeface="Source Sans Pro Bold" charset="0"/>
                </a:rPr>
                <a:t>FINAL FORM</a:t>
              </a:r>
            </a:p>
          </p:txBody>
        </p:sp>
        <p:sp>
          <p:nvSpPr>
            <p:cNvPr id="71" name="TextBox 70"/>
            <p:cNvSpPr txBox="1"/>
            <p:nvPr/>
          </p:nvSpPr>
          <p:spPr>
            <a:xfrm>
              <a:off x="6871614" y="3988022"/>
              <a:ext cx="1459516" cy="376930"/>
            </a:xfrm>
            <a:prstGeom prst="rect">
              <a:avLst/>
            </a:prstGeom>
            <a:noFill/>
          </p:spPr>
          <p:txBody>
            <a:bodyPr wrap="square" rtlCol="0">
              <a:spAutoFit/>
            </a:bodyPr>
            <a:lstStyle/>
            <a:p>
              <a:pPr algn="ctr"/>
              <a:r>
                <a:rPr lang="en-US" sz="1333" dirty="0">
                  <a:solidFill>
                    <a:schemeClr val="bg1">
                      <a:lumMod val="65000"/>
                    </a:schemeClr>
                  </a:solidFill>
                  <a:latin typeface="Source Sans Pro Regular" charset="0"/>
                  <a:ea typeface="Source Sans Pro Light" charset="0"/>
                </a:rPr>
                <a:t>Sugar plum level 9000 bears. Apple pie yummy</a:t>
              </a:r>
            </a:p>
          </p:txBody>
        </p:sp>
      </p:grpSp>
      <p:grpSp>
        <p:nvGrpSpPr>
          <p:cNvPr id="44" name="Group 43"/>
          <p:cNvGrpSpPr/>
          <p:nvPr/>
        </p:nvGrpSpPr>
        <p:grpSpPr>
          <a:xfrm>
            <a:off x="3604526" y="3697888"/>
            <a:ext cx="1946021" cy="2527830"/>
            <a:chOff x="2412558" y="2469079"/>
            <a:chExt cx="1459516" cy="1895873"/>
          </a:xfrm>
        </p:grpSpPr>
        <p:grpSp>
          <p:nvGrpSpPr>
            <p:cNvPr id="10" name="Group 651"/>
            <p:cNvGrpSpPr/>
            <p:nvPr/>
          </p:nvGrpSpPr>
          <p:grpSpPr>
            <a:xfrm>
              <a:off x="2891143" y="2469079"/>
              <a:ext cx="498150" cy="1188681"/>
              <a:chOff x="0" y="103589"/>
              <a:chExt cx="1291983" cy="3082916"/>
            </a:xfrm>
          </p:grpSpPr>
          <p:sp>
            <p:nvSpPr>
              <p:cNvPr id="11" name="Shape 646"/>
              <p:cNvSpPr/>
              <p:nvPr/>
            </p:nvSpPr>
            <p:spPr>
              <a:xfrm>
                <a:off x="0" y="2913000"/>
                <a:ext cx="1291983" cy="2735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67733" tIns="67733" rIns="67733" bIns="67733" numCol="1" anchor="ctr">
                <a:noAutofit/>
              </a:bodyPr>
              <a:lstStyle/>
              <a:p>
                <a:pPr lvl="0">
                  <a:defRPr sz="3200">
                    <a:solidFill>
                      <a:srgbClr val="FFFFFF"/>
                    </a:solidFill>
                  </a:defRPr>
                </a:pPr>
                <a:endParaRPr sz="4267"/>
              </a:p>
            </p:txBody>
          </p:sp>
          <p:sp>
            <p:nvSpPr>
              <p:cNvPr id="12" name="Shape 647"/>
              <p:cNvSpPr/>
              <p:nvPr/>
            </p:nvSpPr>
            <p:spPr>
              <a:xfrm rot="21300000" flipH="1">
                <a:off x="131787" y="114866"/>
                <a:ext cx="909269" cy="1730779"/>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13" name="Shape 648"/>
              <p:cNvSpPr/>
              <p:nvPr/>
            </p:nvSpPr>
            <p:spPr>
              <a:xfrm>
                <a:off x="651434" y="1588306"/>
                <a:ext cx="169479" cy="1497966"/>
              </a:xfrm>
              <a:custGeom>
                <a:avLst/>
                <a:gdLst/>
                <a:ahLst/>
                <a:cxnLst>
                  <a:cxn ang="0">
                    <a:pos x="wd2" y="hd2"/>
                  </a:cxn>
                  <a:cxn ang="5400000">
                    <a:pos x="wd2" y="hd2"/>
                  </a:cxn>
                  <a:cxn ang="10800000">
                    <a:pos x="wd2" y="hd2"/>
                  </a:cxn>
                  <a:cxn ang="16200000">
                    <a:pos x="wd2" y="hd2"/>
                  </a:cxn>
                </a:cxnLst>
                <a:rect l="0" t="0" r="r" b="b"/>
                <a:pathLst>
                  <a:path w="20627" h="21600" extrusionOk="0">
                    <a:moveTo>
                      <a:pt x="20627" y="0"/>
                    </a:moveTo>
                    <a:cubicBezTo>
                      <a:pt x="10371" y="2560"/>
                      <a:pt x="3973" y="5305"/>
                      <a:pt x="1661" y="8112"/>
                    </a:cubicBezTo>
                    <a:cubicBezTo>
                      <a:pt x="-973" y="11309"/>
                      <a:pt x="1760" y="14535"/>
                      <a:pt x="2807" y="17770"/>
                    </a:cubicBezTo>
                    <a:cubicBezTo>
                      <a:pt x="2926" y="18139"/>
                      <a:pt x="3022" y="18507"/>
                      <a:pt x="2976" y="18876"/>
                    </a:cubicBezTo>
                    <a:cubicBezTo>
                      <a:pt x="2861" y="19795"/>
                      <a:pt x="1863" y="20708"/>
                      <a:pt x="0" y="21600"/>
                    </a:cubicBezTo>
                  </a:path>
                </a:pathLst>
              </a:custGeom>
              <a:solidFill>
                <a:schemeClr val="accent4">
                  <a:lumMod val="75000"/>
                </a:schemeClr>
              </a:solidFill>
              <a:ln w="76200" cap="flat">
                <a:solidFill>
                  <a:schemeClr val="accent4"/>
                </a:solidFill>
                <a:prstDash val="solid"/>
                <a:miter lim="400000"/>
              </a:ln>
              <a:effectLst/>
            </p:spPr>
            <p:txBody>
              <a:bodyPr wrap="square" lIns="0" tIns="0" rIns="0" bIns="0" numCol="1" anchor="ctr">
                <a:noAutofit/>
              </a:bodyPr>
              <a:lstStyle/>
              <a:p>
                <a:pPr lvl="0">
                  <a:defRPr sz="3200"/>
                </a:pPr>
                <a:endParaRPr sz="4267"/>
              </a:p>
            </p:txBody>
          </p:sp>
          <p:sp>
            <p:nvSpPr>
              <p:cNvPr id="14" name="Shape 649"/>
              <p:cNvSpPr/>
              <p:nvPr/>
            </p:nvSpPr>
            <p:spPr>
              <a:xfrm>
                <a:off x="648160" y="103589"/>
                <a:ext cx="397909" cy="1722438"/>
              </a:xfrm>
              <a:custGeom>
                <a:avLst/>
                <a:gdLst/>
                <a:ahLst/>
                <a:cxnLst>
                  <a:cxn ang="0">
                    <a:pos x="wd2" y="hd2"/>
                  </a:cxn>
                  <a:cxn ang="5400000">
                    <a:pos x="wd2" y="hd2"/>
                  </a:cxn>
                  <a:cxn ang="10800000">
                    <a:pos x="wd2" y="hd2"/>
                  </a:cxn>
                  <a:cxn ang="16200000">
                    <a:pos x="wd2" y="hd2"/>
                  </a:cxn>
                </a:cxnLst>
                <a:rect l="0" t="0" r="r" b="b"/>
                <a:pathLst>
                  <a:path w="20182" h="21600" extrusionOk="0">
                    <a:moveTo>
                      <a:pt x="1571" y="0"/>
                    </a:moveTo>
                    <a:cubicBezTo>
                      <a:pt x="1295" y="39"/>
                      <a:pt x="1058" y="85"/>
                      <a:pt x="786" y="124"/>
                    </a:cubicBezTo>
                    <a:cubicBezTo>
                      <a:pt x="-136" y="2929"/>
                      <a:pt x="-261" y="5746"/>
                      <a:pt x="484" y="8555"/>
                    </a:cubicBezTo>
                    <a:cubicBezTo>
                      <a:pt x="1656" y="12978"/>
                      <a:pt x="4882" y="17351"/>
                      <a:pt x="10106" y="21590"/>
                    </a:cubicBezTo>
                    <a:cubicBezTo>
                      <a:pt x="10141" y="21593"/>
                      <a:pt x="10171" y="21597"/>
                      <a:pt x="10206" y="21600"/>
                    </a:cubicBezTo>
                    <a:lnTo>
                      <a:pt x="10528" y="21411"/>
                    </a:lnTo>
                    <a:cubicBezTo>
                      <a:pt x="18148" y="17918"/>
                      <a:pt x="21339" y="14136"/>
                      <a:pt x="19808" y="10407"/>
                    </a:cubicBezTo>
                    <a:cubicBezTo>
                      <a:pt x="18267" y="6654"/>
                      <a:pt x="11994" y="3077"/>
                      <a:pt x="1571" y="0"/>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15" name="Shape 650"/>
              <p:cNvSpPr/>
              <p:nvPr/>
            </p:nvSpPr>
            <p:spPr>
              <a:xfrm rot="1980000">
                <a:off x="774748" y="1866432"/>
                <a:ext cx="323935" cy="759616"/>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grpSp>
        <p:sp>
          <p:nvSpPr>
            <p:cNvPr id="66" name="Rectangle 65"/>
            <p:cNvSpPr/>
            <p:nvPr/>
          </p:nvSpPr>
          <p:spPr>
            <a:xfrm>
              <a:off x="2542518" y="3785441"/>
              <a:ext cx="1199595" cy="223091"/>
            </a:xfrm>
            <a:prstGeom prst="rect">
              <a:avLst/>
            </a:prstGeom>
          </p:spPr>
          <p:txBody>
            <a:bodyPr wrap="square">
              <a:spAutoFit/>
            </a:bodyPr>
            <a:lstStyle/>
            <a:p>
              <a:pPr algn="ctr"/>
              <a:r>
                <a:rPr lang="en-US" sz="1333" b="1" dirty="0">
                  <a:latin typeface="Source Sans Pro Bold" charset="0"/>
                </a:rPr>
                <a:t>SECOND PHASE</a:t>
              </a:r>
            </a:p>
          </p:txBody>
        </p:sp>
        <p:sp>
          <p:nvSpPr>
            <p:cNvPr id="72" name="TextBox 71"/>
            <p:cNvSpPr txBox="1"/>
            <p:nvPr/>
          </p:nvSpPr>
          <p:spPr>
            <a:xfrm>
              <a:off x="2412558" y="3988022"/>
              <a:ext cx="1459516" cy="376930"/>
            </a:xfrm>
            <a:prstGeom prst="rect">
              <a:avLst/>
            </a:prstGeom>
            <a:noFill/>
          </p:spPr>
          <p:txBody>
            <a:bodyPr wrap="square" rtlCol="0">
              <a:spAutoFit/>
            </a:bodyPr>
            <a:lstStyle/>
            <a:p>
              <a:pPr algn="ctr"/>
              <a:r>
                <a:rPr lang="en-US" sz="1333" dirty="0">
                  <a:solidFill>
                    <a:schemeClr val="bg1">
                      <a:lumMod val="65000"/>
                    </a:schemeClr>
                  </a:solidFill>
                  <a:latin typeface="Source Sans Pro Regular" charset="0"/>
                  <a:ea typeface="Source Sans Pro Light" charset="0"/>
                </a:rPr>
                <a:t>Sugar plum gummi bears. Apple pie yummy</a:t>
              </a:r>
            </a:p>
          </p:txBody>
        </p:sp>
      </p:grpSp>
      <p:grpSp>
        <p:nvGrpSpPr>
          <p:cNvPr id="43" name="Group 42"/>
          <p:cNvGrpSpPr/>
          <p:nvPr/>
        </p:nvGrpSpPr>
        <p:grpSpPr>
          <a:xfrm>
            <a:off x="861755" y="4394943"/>
            <a:ext cx="1946021" cy="1830774"/>
            <a:chOff x="646316" y="2991871"/>
            <a:chExt cx="1459516" cy="1373081"/>
          </a:xfrm>
        </p:grpSpPr>
        <p:grpSp>
          <p:nvGrpSpPr>
            <p:cNvPr id="6" name="Group 644"/>
            <p:cNvGrpSpPr/>
            <p:nvPr/>
          </p:nvGrpSpPr>
          <p:grpSpPr>
            <a:xfrm>
              <a:off x="1132517" y="2991871"/>
              <a:ext cx="498149" cy="665889"/>
              <a:chOff x="0" y="15707"/>
              <a:chExt cx="1291983" cy="1727025"/>
            </a:xfrm>
          </p:grpSpPr>
          <p:sp>
            <p:nvSpPr>
              <p:cNvPr id="7" name="Shape 641"/>
              <p:cNvSpPr/>
              <p:nvPr/>
            </p:nvSpPr>
            <p:spPr>
              <a:xfrm>
                <a:off x="0" y="1469226"/>
                <a:ext cx="1291983" cy="2735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75000"/>
                  <a:lumOff val="25000"/>
                </a:schemeClr>
              </a:solidFill>
              <a:ln w="12700" cap="flat">
                <a:noFill/>
                <a:miter lim="400000"/>
              </a:ln>
              <a:effectLst/>
            </p:spPr>
            <p:txBody>
              <a:bodyPr wrap="square" lIns="67733" tIns="67733" rIns="67733" bIns="67733" numCol="1" anchor="ctr">
                <a:noAutofit/>
              </a:bodyPr>
              <a:lstStyle/>
              <a:p>
                <a:pPr lvl="0">
                  <a:defRPr sz="3200">
                    <a:solidFill>
                      <a:srgbClr val="FFFFFF"/>
                    </a:solidFill>
                  </a:defRPr>
                </a:pPr>
                <a:endParaRPr sz="4267"/>
              </a:p>
            </p:txBody>
          </p:sp>
          <p:sp>
            <p:nvSpPr>
              <p:cNvPr id="8" name="Shape 642"/>
              <p:cNvSpPr/>
              <p:nvPr/>
            </p:nvSpPr>
            <p:spPr>
              <a:xfrm>
                <a:off x="453078" y="15707"/>
                <a:ext cx="548337" cy="1285831"/>
              </a:xfrm>
              <a:custGeom>
                <a:avLst/>
                <a:gdLst/>
                <a:ahLst/>
                <a:cxnLst>
                  <a:cxn ang="0">
                    <a:pos x="wd2" y="hd2"/>
                  </a:cxn>
                  <a:cxn ang="5400000">
                    <a:pos x="wd2" y="hd2"/>
                  </a:cxn>
                  <a:cxn ang="10800000">
                    <a:pos x="wd2" y="hd2"/>
                  </a:cxn>
                  <a:cxn ang="16200000">
                    <a:pos x="wd2" y="hd2"/>
                  </a:cxn>
                </a:cxnLst>
                <a:rect l="0" t="0" r="r" b="b"/>
                <a:pathLst>
                  <a:path w="21334" h="21600" extrusionOk="0">
                    <a:moveTo>
                      <a:pt x="6073" y="21422"/>
                    </a:moveTo>
                    <a:cubicBezTo>
                      <a:pt x="1992" y="18123"/>
                      <a:pt x="-94" y="14441"/>
                      <a:pt x="3" y="10711"/>
                    </a:cubicBezTo>
                    <a:cubicBezTo>
                      <a:pt x="101" y="6957"/>
                      <a:pt x="2407" y="3275"/>
                      <a:pt x="6709" y="0"/>
                    </a:cubicBezTo>
                    <a:cubicBezTo>
                      <a:pt x="15604" y="2159"/>
                      <a:pt x="21164" y="6163"/>
                      <a:pt x="21331" y="10528"/>
                    </a:cubicBezTo>
                    <a:cubicBezTo>
                      <a:pt x="21506" y="15126"/>
                      <a:pt x="15701" y="19388"/>
                      <a:pt x="6249" y="21600"/>
                    </a:cubicBezTo>
                    <a:lnTo>
                      <a:pt x="6073" y="21422"/>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9" name="Shape 643"/>
              <p:cNvSpPr/>
              <p:nvPr/>
            </p:nvSpPr>
            <p:spPr>
              <a:xfrm>
                <a:off x="631684" y="1181195"/>
                <a:ext cx="29484" cy="414184"/>
              </a:xfrm>
              <a:custGeom>
                <a:avLst/>
                <a:gdLst/>
                <a:ahLst/>
                <a:cxnLst>
                  <a:cxn ang="0">
                    <a:pos x="wd2" y="hd2"/>
                  </a:cxn>
                  <a:cxn ang="5400000">
                    <a:pos x="wd2" y="hd2"/>
                  </a:cxn>
                  <a:cxn ang="10800000">
                    <a:pos x="wd2" y="hd2"/>
                  </a:cxn>
                  <a:cxn ang="16200000">
                    <a:pos x="wd2" y="hd2"/>
                  </a:cxn>
                </a:cxnLst>
                <a:rect l="0" t="0" r="r" b="b"/>
                <a:pathLst>
                  <a:path w="20324" h="21600" extrusionOk="0">
                    <a:moveTo>
                      <a:pt x="20324" y="0"/>
                    </a:moveTo>
                    <a:cubicBezTo>
                      <a:pt x="10102" y="3555"/>
                      <a:pt x="3708" y="7167"/>
                      <a:pt x="1205" y="10800"/>
                    </a:cubicBezTo>
                    <a:cubicBezTo>
                      <a:pt x="-1276" y="14402"/>
                      <a:pt x="76" y="18014"/>
                      <a:pt x="5249" y="21600"/>
                    </a:cubicBezTo>
                  </a:path>
                </a:pathLst>
              </a:custGeom>
              <a:solidFill>
                <a:schemeClr val="accent4"/>
              </a:solidFill>
              <a:ln w="76200" cap="flat">
                <a:solidFill>
                  <a:schemeClr val="accent4"/>
                </a:solidFill>
                <a:prstDash val="solid"/>
                <a:miter lim="400000"/>
              </a:ln>
              <a:effectLst/>
            </p:spPr>
            <p:txBody>
              <a:bodyPr wrap="square" lIns="0" tIns="0" rIns="0" bIns="0" numCol="1" anchor="ctr">
                <a:noAutofit/>
              </a:bodyPr>
              <a:lstStyle/>
              <a:p>
                <a:pPr lvl="0">
                  <a:defRPr sz="3200"/>
                </a:pPr>
                <a:endParaRPr sz="4267"/>
              </a:p>
            </p:txBody>
          </p:sp>
        </p:grpSp>
        <p:sp>
          <p:nvSpPr>
            <p:cNvPr id="64" name="Rectangle 63"/>
            <p:cNvSpPr/>
            <p:nvPr/>
          </p:nvSpPr>
          <p:spPr>
            <a:xfrm>
              <a:off x="776277" y="3782198"/>
              <a:ext cx="1199595" cy="223091"/>
            </a:xfrm>
            <a:prstGeom prst="rect">
              <a:avLst/>
            </a:prstGeom>
          </p:spPr>
          <p:txBody>
            <a:bodyPr wrap="square">
              <a:spAutoFit/>
            </a:bodyPr>
            <a:lstStyle/>
            <a:p>
              <a:pPr algn="ctr"/>
              <a:r>
                <a:rPr lang="en-US" sz="1333" b="1" dirty="0">
                  <a:latin typeface="Source Sans Pro Bold" charset="0"/>
                </a:rPr>
                <a:t>PHASE ONE</a:t>
              </a:r>
            </a:p>
          </p:txBody>
        </p:sp>
        <p:sp>
          <p:nvSpPr>
            <p:cNvPr id="73" name="TextBox 72"/>
            <p:cNvSpPr txBox="1"/>
            <p:nvPr/>
          </p:nvSpPr>
          <p:spPr>
            <a:xfrm>
              <a:off x="646316" y="3988022"/>
              <a:ext cx="1459516" cy="376930"/>
            </a:xfrm>
            <a:prstGeom prst="rect">
              <a:avLst/>
            </a:prstGeom>
            <a:noFill/>
          </p:spPr>
          <p:txBody>
            <a:bodyPr wrap="square" rtlCol="0">
              <a:spAutoFit/>
            </a:bodyPr>
            <a:lstStyle/>
            <a:p>
              <a:pPr algn="ctr"/>
              <a:r>
                <a:rPr lang="en-US" sz="1333" dirty="0">
                  <a:solidFill>
                    <a:schemeClr val="bg1">
                      <a:lumMod val="65000"/>
                    </a:schemeClr>
                  </a:solidFill>
                  <a:latin typeface="Source Sans Pro Regular" charset="0"/>
                  <a:ea typeface="Source Sans Pro Light" charset="0"/>
                </a:rPr>
                <a:t>Sugar plum gummi bears. Apple pie yummy</a:t>
              </a:r>
            </a:p>
          </p:txBody>
        </p:sp>
      </p:grpSp>
    </p:spTree>
    <p:extLst>
      <p:ext uri="{BB962C8B-B14F-4D97-AF65-F5344CB8AC3E}">
        <p14:creationId xmlns:p14="http://schemas.microsoft.com/office/powerpoint/2010/main" val="17241351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45493" y="1721977"/>
            <a:ext cx="4901016" cy="4901014"/>
            <a:chOff x="2667000" y="0"/>
            <a:chExt cx="6858001" cy="6858000"/>
          </a:xfrm>
        </p:grpSpPr>
        <p:sp>
          <p:nvSpPr>
            <p:cNvPr id="4" name="AutoShape 3"/>
            <p:cNvSpPr>
              <a:spLocks noChangeAspect="1" noChangeArrowheads="1" noTextEdit="1"/>
            </p:cNvSpPr>
            <p:nvPr/>
          </p:nvSpPr>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3475038" y="3176588"/>
              <a:ext cx="5229225" cy="2054225"/>
            </a:xfrm>
            <a:custGeom>
              <a:avLst/>
              <a:gdLst>
                <a:gd name="T0" fmla="*/ 0 w 3294"/>
                <a:gd name="T1" fmla="*/ 281 h 1294"/>
                <a:gd name="T2" fmla="*/ 581 w 3294"/>
                <a:gd name="T3" fmla="*/ 0 h 1294"/>
                <a:gd name="T4" fmla="*/ 1642 w 3294"/>
                <a:gd name="T5" fmla="*/ 607 h 1294"/>
                <a:gd name="T6" fmla="*/ 2788 w 3294"/>
                <a:gd name="T7" fmla="*/ 37 h 1294"/>
                <a:gd name="T8" fmla="*/ 3294 w 3294"/>
                <a:gd name="T9" fmla="*/ 281 h 1294"/>
                <a:gd name="T10" fmla="*/ 1642 w 3294"/>
                <a:gd name="T11" fmla="*/ 1294 h 1294"/>
                <a:gd name="T12" fmla="*/ 0 w 3294"/>
                <a:gd name="T13" fmla="*/ 281 h 1294"/>
              </a:gdLst>
              <a:ahLst/>
              <a:cxnLst>
                <a:cxn ang="0">
                  <a:pos x="T0" y="T1"/>
                </a:cxn>
                <a:cxn ang="0">
                  <a:pos x="T2" y="T3"/>
                </a:cxn>
                <a:cxn ang="0">
                  <a:pos x="T4" y="T5"/>
                </a:cxn>
                <a:cxn ang="0">
                  <a:pos x="T6" y="T7"/>
                </a:cxn>
                <a:cxn ang="0">
                  <a:pos x="T8" y="T9"/>
                </a:cxn>
                <a:cxn ang="0">
                  <a:pos x="T10" y="T11"/>
                </a:cxn>
                <a:cxn ang="0">
                  <a:pos x="T12" y="T13"/>
                </a:cxn>
              </a:cxnLst>
              <a:rect l="0" t="0" r="r" b="b"/>
              <a:pathLst>
                <a:path w="3294" h="1294">
                  <a:moveTo>
                    <a:pt x="0" y="281"/>
                  </a:moveTo>
                  <a:lnTo>
                    <a:pt x="581" y="0"/>
                  </a:lnTo>
                  <a:lnTo>
                    <a:pt x="1642" y="607"/>
                  </a:lnTo>
                  <a:lnTo>
                    <a:pt x="2788" y="37"/>
                  </a:lnTo>
                  <a:lnTo>
                    <a:pt x="3294" y="281"/>
                  </a:lnTo>
                  <a:lnTo>
                    <a:pt x="1642" y="1294"/>
                  </a:lnTo>
                  <a:lnTo>
                    <a:pt x="0" y="281"/>
                  </a:ln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2667000" y="3622675"/>
              <a:ext cx="3414713" cy="3235325"/>
            </a:xfrm>
            <a:custGeom>
              <a:avLst/>
              <a:gdLst>
                <a:gd name="T0" fmla="*/ 0 w 2151"/>
                <a:gd name="T1" fmla="*/ 545 h 2038"/>
                <a:gd name="T2" fmla="*/ 509 w 2151"/>
                <a:gd name="T3" fmla="*/ 0 h 2038"/>
                <a:gd name="T4" fmla="*/ 2151 w 2151"/>
                <a:gd name="T5" fmla="*/ 1013 h 2038"/>
                <a:gd name="T6" fmla="*/ 2151 w 2151"/>
                <a:gd name="T7" fmla="*/ 2038 h 2038"/>
                <a:gd name="T8" fmla="*/ 0 w 2151"/>
                <a:gd name="T9" fmla="*/ 545 h 2038"/>
              </a:gdLst>
              <a:ahLst/>
              <a:cxnLst>
                <a:cxn ang="0">
                  <a:pos x="T0" y="T1"/>
                </a:cxn>
                <a:cxn ang="0">
                  <a:pos x="T2" y="T3"/>
                </a:cxn>
                <a:cxn ang="0">
                  <a:pos x="T4" y="T5"/>
                </a:cxn>
                <a:cxn ang="0">
                  <a:pos x="T6" y="T7"/>
                </a:cxn>
                <a:cxn ang="0">
                  <a:pos x="T8" y="T9"/>
                </a:cxn>
              </a:cxnLst>
              <a:rect l="0" t="0" r="r" b="b"/>
              <a:pathLst>
                <a:path w="2151" h="2038">
                  <a:moveTo>
                    <a:pt x="0" y="545"/>
                  </a:moveTo>
                  <a:lnTo>
                    <a:pt x="509" y="0"/>
                  </a:lnTo>
                  <a:lnTo>
                    <a:pt x="2151" y="1013"/>
                  </a:lnTo>
                  <a:lnTo>
                    <a:pt x="2151" y="2038"/>
                  </a:lnTo>
                  <a:lnTo>
                    <a:pt x="0" y="54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6081713" y="3622675"/>
              <a:ext cx="3443288" cy="3235325"/>
            </a:xfrm>
            <a:custGeom>
              <a:avLst/>
              <a:gdLst>
                <a:gd name="T0" fmla="*/ 0 w 2169"/>
                <a:gd name="T1" fmla="*/ 1013 h 2038"/>
                <a:gd name="T2" fmla="*/ 1652 w 2169"/>
                <a:gd name="T3" fmla="*/ 0 h 2038"/>
                <a:gd name="T4" fmla="*/ 2169 w 2169"/>
                <a:gd name="T5" fmla="*/ 541 h 2038"/>
                <a:gd name="T6" fmla="*/ 0 w 2169"/>
                <a:gd name="T7" fmla="*/ 2038 h 2038"/>
                <a:gd name="T8" fmla="*/ 0 w 2169"/>
                <a:gd name="T9" fmla="*/ 1013 h 2038"/>
              </a:gdLst>
              <a:ahLst/>
              <a:cxnLst>
                <a:cxn ang="0">
                  <a:pos x="T0" y="T1"/>
                </a:cxn>
                <a:cxn ang="0">
                  <a:pos x="T2" y="T3"/>
                </a:cxn>
                <a:cxn ang="0">
                  <a:pos x="T4" y="T5"/>
                </a:cxn>
                <a:cxn ang="0">
                  <a:pos x="T6" y="T7"/>
                </a:cxn>
                <a:cxn ang="0">
                  <a:pos x="T8" y="T9"/>
                </a:cxn>
              </a:cxnLst>
              <a:rect l="0" t="0" r="r" b="b"/>
              <a:pathLst>
                <a:path w="2169" h="2038">
                  <a:moveTo>
                    <a:pt x="0" y="1013"/>
                  </a:moveTo>
                  <a:lnTo>
                    <a:pt x="1652" y="0"/>
                  </a:lnTo>
                  <a:lnTo>
                    <a:pt x="2169" y="541"/>
                  </a:lnTo>
                  <a:lnTo>
                    <a:pt x="0" y="2038"/>
                  </a:lnTo>
                  <a:lnTo>
                    <a:pt x="0" y="101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4302125" y="2281238"/>
              <a:ext cx="3575050" cy="1150938"/>
            </a:xfrm>
            <a:custGeom>
              <a:avLst/>
              <a:gdLst>
                <a:gd name="T0" fmla="*/ 0 w 2252"/>
                <a:gd name="T1" fmla="*/ 125 h 725"/>
                <a:gd name="T2" fmla="*/ 230 w 2252"/>
                <a:gd name="T3" fmla="*/ 17 h 725"/>
                <a:gd name="T4" fmla="*/ 1121 w 2252"/>
                <a:gd name="T5" fmla="*/ 404 h 725"/>
                <a:gd name="T6" fmla="*/ 1986 w 2252"/>
                <a:gd name="T7" fmla="*/ 0 h 725"/>
                <a:gd name="T8" fmla="*/ 2252 w 2252"/>
                <a:gd name="T9" fmla="*/ 125 h 725"/>
                <a:gd name="T10" fmla="*/ 1121 w 2252"/>
                <a:gd name="T11" fmla="*/ 725 h 725"/>
                <a:gd name="T12" fmla="*/ 0 w 2252"/>
                <a:gd name="T13" fmla="*/ 125 h 725"/>
              </a:gdLst>
              <a:ahLst/>
              <a:cxnLst>
                <a:cxn ang="0">
                  <a:pos x="T0" y="T1"/>
                </a:cxn>
                <a:cxn ang="0">
                  <a:pos x="T2" y="T3"/>
                </a:cxn>
                <a:cxn ang="0">
                  <a:pos x="T4" y="T5"/>
                </a:cxn>
                <a:cxn ang="0">
                  <a:pos x="T6" y="T7"/>
                </a:cxn>
                <a:cxn ang="0">
                  <a:pos x="T8" y="T9"/>
                </a:cxn>
                <a:cxn ang="0">
                  <a:pos x="T10" y="T11"/>
                </a:cxn>
                <a:cxn ang="0">
                  <a:pos x="T12" y="T13"/>
                </a:cxn>
              </a:cxnLst>
              <a:rect l="0" t="0" r="r" b="b"/>
              <a:pathLst>
                <a:path w="2252" h="725">
                  <a:moveTo>
                    <a:pt x="0" y="125"/>
                  </a:moveTo>
                  <a:lnTo>
                    <a:pt x="230" y="17"/>
                  </a:lnTo>
                  <a:lnTo>
                    <a:pt x="1121" y="404"/>
                  </a:lnTo>
                  <a:lnTo>
                    <a:pt x="1986" y="0"/>
                  </a:lnTo>
                  <a:lnTo>
                    <a:pt x="2252" y="125"/>
                  </a:lnTo>
                  <a:lnTo>
                    <a:pt x="1121" y="725"/>
                  </a:lnTo>
                  <a:lnTo>
                    <a:pt x="0" y="125"/>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457575" y="2479675"/>
              <a:ext cx="2624138" cy="2492375"/>
            </a:xfrm>
            <a:custGeom>
              <a:avLst/>
              <a:gdLst>
                <a:gd name="T0" fmla="*/ 0 w 1653"/>
                <a:gd name="T1" fmla="*/ 566 h 1570"/>
                <a:gd name="T2" fmla="*/ 1653 w 1653"/>
                <a:gd name="T3" fmla="*/ 1570 h 1570"/>
                <a:gd name="T4" fmla="*/ 1653 w 1653"/>
                <a:gd name="T5" fmla="*/ 600 h 1570"/>
                <a:gd name="T6" fmla="*/ 532 w 1653"/>
                <a:gd name="T7" fmla="*/ 0 h 1570"/>
                <a:gd name="T8" fmla="*/ 0 w 1653"/>
                <a:gd name="T9" fmla="*/ 566 h 1570"/>
              </a:gdLst>
              <a:ahLst/>
              <a:cxnLst>
                <a:cxn ang="0">
                  <a:pos x="T0" y="T1"/>
                </a:cxn>
                <a:cxn ang="0">
                  <a:pos x="T2" y="T3"/>
                </a:cxn>
                <a:cxn ang="0">
                  <a:pos x="T4" y="T5"/>
                </a:cxn>
                <a:cxn ang="0">
                  <a:pos x="T6" y="T7"/>
                </a:cxn>
                <a:cxn ang="0">
                  <a:pos x="T8" y="T9"/>
                </a:cxn>
              </a:cxnLst>
              <a:rect l="0" t="0" r="r" b="b"/>
              <a:pathLst>
                <a:path w="1653" h="1570">
                  <a:moveTo>
                    <a:pt x="0" y="566"/>
                  </a:moveTo>
                  <a:lnTo>
                    <a:pt x="1653" y="1570"/>
                  </a:lnTo>
                  <a:lnTo>
                    <a:pt x="1653" y="600"/>
                  </a:lnTo>
                  <a:lnTo>
                    <a:pt x="532" y="0"/>
                  </a:lnTo>
                  <a:lnTo>
                    <a:pt x="0" y="56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6081713" y="2479675"/>
              <a:ext cx="2646363" cy="2492375"/>
            </a:xfrm>
            <a:custGeom>
              <a:avLst/>
              <a:gdLst>
                <a:gd name="T0" fmla="*/ 0 w 1667"/>
                <a:gd name="T1" fmla="*/ 1570 h 1570"/>
                <a:gd name="T2" fmla="*/ 0 w 1667"/>
                <a:gd name="T3" fmla="*/ 600 h 1570"/>
                <a:gd name="T4" fmla="*/ 1131 w 1667"/>
                <a:gd name="T5" fmla="*/ 0 h 1570"/>
                <a:gd name="T6" fmla="*/ 1667 w 1667"/>
                <a:gd name="T7" fmla="*/ 566 h 1570"/>
                <a:gd name="T8" fmla="*/ 0 w 1667"/>
                <a:gd name="T9" fmla="*/ 1570 h 1570"/>
              </a:gdLst>
              <a:ahLst/>
              <a:cxnLst>
                <a:cxn ang="0">
                  <a:pos x="T0" y="T1"/>
                </a:cxn>
                <a:cxn ang="0">
                  <a:pos x="T2" y="T3"/>
                </a:cxn>
                <a:cxn ang="0">
                  <a:pos x="T4" y="T5"/>
                </a:cxn>
                <a:cxn ang="0">
                  <a:pos x="T6" y="T7"/>
                </a:cxn>
                <a:cxn ang="0">
                  <a:pos x="T8" y="T9"/>
                </a:cxn>
              </a:cxnLst>
              <a:rect l="0" t="0" r="r" b="b"/>
              <a:pathLst>
                <a:path w="1667" h="1570">
                  <a:moveTo>
                    <a:pt x="0" y="1570"/>
                  </a:moveTo>
                  <a:lnTo>
                    <a:pt x="0" y="600"/>
                  </a:lnTo>
                  <a:lnTo>
                    <a:pt x="1131" y="0"/>
                  </a:lnTo>
                  <a:lnTo>
                    <a:pt x="1667" y="566"/>
                  </a:lnTo>
                  <a:lnTo>
                    <a:pt x="0" y="157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4295775" y="1266825"/>
              <a:ext cx="1795463" cy="1882775"/>
            </a:xfrm>
            <a:custGeom>
              <a:avLst/>
              <a:gdLst>
                <a:gd name="T0" fmla="*/ 0 w 1131"/>
                <a:gd name="T1" fmla="*/ 601 h 1186"/>
                <a:gd name="T2" fmla="*/ 1125 w 1131"/>
                <a:gd name="T3" fmla="*/ 1186 h 1186"/>
                <a:gd name="T4" fmla="*/ 1131 w 1131"/>
                <a:gd name="T5" fmla="*/ 262 h 1186"/>
                <a:gd name="T6" fmla="*/ 554 w 1131"/>
                <a:gd name="T7" fmla="*/ 0 h 1186"/>
                <a:gd name="T8" fmla="*/ 0 w 1131"/>
                <a:gd name="T9" fmla="*/ 601 h 1186"/>
              </a:gdLst>
              <a:ahLst/>
              <a:cxnLst>
                <a:cxn ang="0">
                  <a:pos x="T0" y="T1"/>
                </a:cxn>
                <a:cxn ang="0">
                  <a:pos x="T2" y="T3"/>
                </a:cxn>
                <a:cxn ang="0">
                  <a:pos x="T4" y="T5"/>
                </a:cxn>
                <a:cxn ang="0">
                  <a:pos x="T6" y="T7"/>
                </a:cxn>
                <a:cxn ang="0">
                  <a:pos x="T8" y="T9"/>
                </a:cxn>
              </a:cxnLst>
              <a:rect l="0" t="0" r="r" b="b"/>
              <a:pathLst>
                <a:path w="1131" h="1186">
                  <a:moveTo>
                    <a:pt x="0" y="601"/>
                  </a:moveTo>
                  <a:lnTo>
                    <a:pt x="1125" y="1186"/>
                  </a:lnTo>
                  <a:lnTo>
                    <a:pt x="1131" y="262"/>
                  </a:lnTo>
                  <a:lnTo>
                    <a:pt x="554" y="0"/>
                  </a:lnTo>
                  <a:lnTo>
                    <a:pt x="0" y="60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6081713" y="1266825"/>
              <a:ext cx="1808163" cy="1882775"/>
            </a:xfrm>
            <a:custGeom>
              <a:avLst/>
              <a:gdLst>
                <a:gd name="T0" fmla="*/ 6 w 1139"/>
                <a:gd name="T1" fmla="*/ 262 h 1186"/>
                <a:gd name="T2" fmla="*/ 584 w 1139"/>
                <a:gd name="T3" fmla="*/ 0 h 1186"/>
                <a:gd name="T4" fmla="*/ 1139 w 1139"/>
                <a:gd name="T5" fmla="*/ 593 h 1186"/>
                <a:gd name="T6" fmla="*/ 0 w 1139"/>
                <a:gd name="T7" fmla="*/ 1186 h 1186"/>
                <a:gd name="T8" fmla="*/ 6 w 1139"/>
                <a:gd name="T9" fmla="*/ 262 h 1186"/>
              </a:gdLst>
              <a:ahLst/>
              <a:cxnLst>
                <a:cxn ang="0">
                  <a:pos x="T0" y="T1"/>
                </a:cxn>
                <a:cxn ang="0">
                  <a:pos x="T2" y="T3"/>
                </a:cxn>
                <a:cxn ang="0">
                  <a:pos x="T4" y="T5"/>
                </a:cxn>
                <a:cxn ang="0">
                  <a:pos x="T6" y="T7"/>
                </a:cxn>
                <a:cxn ang="0">
                  <a:pos x="T8" y="T9"/>
                </a:cxn>
              </a:cxnLst>
              <a:rect l="0" t="0" r="r" b="b"/>
              <a:pathLst>
                <a:path w="1139" h="1186">
                  <a:moveTo>
                    <a:pt x="6" y="262"/>
                  </a:moveTo>
                  <a:lnTo>
                    <a:pt x="584" y="0"/>
                  </a:lnTo>
                  <a:lnTo>
                    <a:pt x="1139" y="593"/>
                  </a:lnTo>
                  <a:lnTo>
                    <a:pt x="0" y="1186"/>
                  </a:lnTo>
                  <a:lnTo>
                    <a:pt x="6" y="26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5175250" y="1109663"/>
              <a:ext cx="1833563" cy="573088"/>
            </a:xfrm>
            <a:custGeom>
              <a:avLst/>
              <a:gdLst>
                <a:gd name="T0" fmla="*/ 0 w 1155"/>
                <a:gd name="T1" fmla="*/ 99 h 361"/>
                <a:gd name="T2" fmla="*/ 237 w 1155"/>
                <a:gd name="T3" fmla="*/ 0 h 361"/>
                <a:gd name="T4" fmla="*/ 577 w 1155"/>
                <a:gd name="T5" fmla="*/ 99 h 361"/>
                <a:gd name="T6" fmla="*/ 899 w 1155"/>
                <a:gd name="T7" fmla="*/ 0 h 361"/>
                <a:gd name="T8" fmla="*/ 1155 w 1155"/>
                <a:gd name="T9" fmla="*/ 99 h 361"/>
                <a:gd name="T10" fmla="*/ 577 w 1155"/>
                <a:gd name="T11" fmla="*/ 361 h 361"/>
                <a:gd name="T12" fmla="*/ 0 w 1155"/>
                <a:gd name="T13" fmla="*/ 99 h 361"/>
              </a:gdLst>
              <a:ahLst/>
              <a:cxnLst>
                <a:cxn ang="0">
                  <a:pos x="T0" y="T1"/>
                </a:cxn>
                <a:cxn ang="0">
                  <a:pos x="T2" y="T3"/>
                </a:cxn>
                <a:cxn ang="0">
                  <a:pos x="T4" y="T5"/>
                </a:cxn>
                <a:cxn ang="0">
                  <a:pos x="T6" y="T7"/>
                </a:cxn>
                <a:cxn ang="0">
                  <a:pos x="T8" y="T9"/>
                </a:cxn>
                <a:cxn ang="0">
                  <a:pos x="T10" y="T11"/>
                </a:cxn>
                <a:cxn ang="0">
                  <a:pos x="T12" y="T13"/>
                </a:cxn>
              </a:cxnLst>
              <a:rect l="0" t="0" r="r" b="b"/>
              <a:pathLst>
                <a:path w="1155" h="361">
                  <a:moveTo>
                    <a:pt x="0" y="99"/>
                  </a:moveTo>
                  <a:lnTo>
                    <a:pt x="237" y="0"/>
                  </a:lnTo>
                  <a:lnTo>
                    <a:pt x="577" y="99"/>
                  </a:lnTo>
                  <a:lnTo>
                    <a:pt x="899" y="0"/>
                  </a:lnTo>
                  <a:lnTo>
                    <a:pt x="1155" y="99"/>
                  </a:lnTo>
                  <a:lnTo>
                    <a:pt x="577" y="361"/>
                  </a:lnTo>
                  <a:lnTo>
                    <a:pt x="0" y="99"/>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5173663" y="0"/>
              <a:ext cx="917575" cy="1392238"/>
            </a:xfrm>
            <a:custGeom>
              <a:avLst/>
              <a:gdLst>
                <a:gd name="T0" fmla="*/ 0 w 578"/>
                <a:gd name="T1" fmla="*/ 626 h 877"/>
                <a:gd name="T2" fmla="*/ 578 w 578"/>
                <a:gd name="T3" fmla="*/ 0 h 877"/>
                <a:gd name="T4" fmla="*/ 578 w 578"/>
                <a:gd name="T5" fmla="*/ 877 h 877"/>
                <a:gd name="T6" fmla="*/ 0 w 578"/>
                <a:gd name="T7" fmla="*/ 626 h 877"/>
              </a:gdLst>
              <a:ahLst/>
              <a:cxnLst>
                <a:cxn ang="0">
                  <a:pos x="T0" y="T1"/>
                </a:cxn>
                <a:cxn ang="0">
                  <a:pos x="T2" y="T3"/>
                </a:cxn>
                <a:cxn ang="0">
                  <a:pos x="T4" y="T5"/>
                </a:cxn>
                <a:cxn ang="0">
                  <a:pos x="T6" y="T7"/>
                </a:cxn>
              </a:cxnLst>
              <a:rect l="0" t="0" r="r" b="b"/>
              <a:pathLst>
                <a:path w="578" h="877">
                  <a:moveTo>
                    <a:pt x="0" y="626"/>
                  </a:moveTo>
                  <a:lnTo>
                    <a:pt x="578" y="0"/>
                  </a:lnTo>
                  <a:lnTo>
                    <a:pt x="578" y="877"/>
                  </a:lnTo>
                  <a:lnTo>
                    <a:pt x="0" y="62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6091238" y="0"/>
              <a:ext cx="920750" cy="1392238"/>
            </a:xfrm>
            <a:custGeom>
              <a:avLst/>
              <a:gdLst>
                <a:gd name="T0" fmla="*/ 0 w 580"/>
                <a:gd name="T1" fmla="*/ 0 h 877"/>
                <a:gd name="T2" fmla="*/ 580 w 580"/>
                <a:gd name="T3" fmla="*/ 626 h 877"/>
                <a:gd name="T4" fmla="*/ 0 w 580"/>
                <a:gd name="T5" fmla="*/ 877 h 877"/>
                <a:gd name="T6" fmla="*/ 0 w 580"/>
                <a:gd name="T7" fmla="*/ 0 h 877"/>
              </a:gdLst>
              <a:ahLst/>
              <a:cxnLst>
                <a:cxn ang="0">
                  <a:pos x="T0" y="T1"/>
                </a:cxn>
                <a:cxn ang="0">
                  <a:pos x="T2" y="T3"/>
                </a:cxn>
                <a:cxn ang="0">
                  <a:pos x="T4" y="T5"/>
                </a:cxn>
                <a:cxn ang="0">
                  <a:pos x="T6" y="T7"/>
                </a:cxn>
              </a:cxnLst>
              <a:rect l="0" t="0" r="r" b="b"/>
              <a:pathLst>
                <a:path w="580" h="877">
                  <a:moveTo>
                    <a:pt x="0" y="0"/>
                  </a:moveTo>
                  <a:lnTo>
                    <a:pt x="580" y="626"/>
                  </a:lnTo>
                  <a:lnTo>
                    <a:pt x="0" y="877"/>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p:cNvSpPr>
            <a:spLocks noGrp="1"/>
          </p:cNvSpPr>
          <p:nvPr>
            <p:ph type="title"/>
          </p:nvPr>
        </p:nvSpPr>
        <p:spPr>
          <a:xfrm>
            <a:off x="1238703" y="746482"/>
            <a:ext cx="9714594" cy="866754"/>
          </a:xfrm>
        </p:spPr>
        <p:txBody>
          <a:bodyPr/>
          <a:lstStyle/>
          <a:p>
            <a:r>
              <a:rPr lang="en-US" dirty="0" smtClean="0"/>
              <a:t>SPLITTED PYRAMID 3D</a:t>
            </a:r>
            <a:endParaRPr lang="en-US" dirty="0"/>
          </a:p>
        </p:txBody>
      </p:sp>
      <p:sp>
        <p:nvSpPr>
          <p:cNvPr id="16" name="Text Placeholder 15"/>
          <p:cNvSpPr>
            <a:spLocks noGrp="1"/>
          </p:cNvSpPr>
          <p:nvPr>
            <p:ph type="body" sz="quarter" idx="13"/>
          </p:nvPr>
        </p:nvSpPr>
        <p:spPr/>
        <p:txBody>
          <a:bodyPr/>
          <a:lstStyle/>
          <a:p>
            <a:r>
              <a:rPr lang="en-US" dirty="0"/>
              <a:t>CHARTS &amp; TABLES</a:t>
            </a:r>
          </a:p>
        </p:txBody>
      </p:sp>
      <p:grpSp>
        <p:nvGrpSpPr>
          <p:cNvPr id="17" name="Group 16"/>
          <p:cNvGrpSpPr/>
          <p:nvPr/>
        </p:nvGrpSpPr>
        <p:grpSpPr>
          <a:xfrm>
            <a:off x="7827745" y="2448574"/>
            <a:ext cx="2639260" cy="1592924"/>
            <a:chOff x="2610601" y="1936624"/>
            <a:chExt cx="2639260" cy="1592924"/>
          </a:xfrm>
        </p:grpSpPr>
        <p:sp>
          <p:nvSpPr>
            <p:cNvPr id="18" name="Oval 17"/>
            <p:cNvSpPr/>
            <p:nvPr/>
          </p:nvSpPr>
          <p:spPr>
            <a:xfrm>
              <a:off x="2610601" y="1996307"/>
              <a:ext cx="390448" cy="390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2</a:t>
              </a:r>
              <a:endParaRPr lang="en-US" b="1" dirty="0">
                <a:latin typeface="Source Sans Pro" charset="0"/>
                <a:ea typeface="Source Sans Pro" charset="0"/>
                <a:cs typeface="Source Sans Pro" charset="0"/>
              </a:endParaRPr>
            </a:p>
          </p:txBody>
        </p:sp>
        <p:sp>
          <p:nvSpPr>
            <p:cNvPr id="19" name="TextBox 18"/>
            <p:cNvSpPr txBox="1"/>
            <p:nvPr/>
          </p:nvSpPr>
          <p:spPr>
            <a:xfrm>
              <a:off x="3094302" y="2206494"/>
              <a:ext cx="2155559" cy="1323054"/>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Plum gummi bears. Apple</a:t>
              </a:r>
            </a:p>
            <a:p>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20" name="Rectangle 19"/>
            <p:cNvSpPr/>
            <p:nvPr/>
          </p:nvSpPr>
          <p:spPr>
            <a:xfrm>
              <a:off x="3088582" y="1936624"/>
              <a:ext cx="747320" cy="297454"/>
            </a:xfrm>
            <a:prstGeom prst="rect">
              <a:avLst/>
            </a:prstGeom>
          </p:spPr>
          <p:txBody>
            <a:bodyPr wrap="none">
              <a:spAutoFit/>
            </a:bodyPr>
            <a:lstStyle/>
            <a:p>
              <a:r>
                <a:rPr lang="en-US" sz="1333" b="1" dirty="0" smtClean="0">
                  <a:latin typeface="Source Sans Pro Bold" charset="0"/>
                </a:rPr>
                <a:t>SELLER</a:t>
              </a:r>
              <a:endParaRPr lang="en-US" sz="1333" b="1" dirty="0">
                <a:latin typeface="Source Sans Pro Bold" charset="0"/>
              </a:endParaRPr>
            </a:p>
          </p:txBody>
        </p:sp>
      </p:grpSp>
      <p:grpSp>
        <p:nvGrpSpPr>
          <p:cNvPr id="21" name="Group 20"/>
          <p:cNvGrpSpPr/>
          <p:nvPr/>
        </p:nvGrpSpPr>
        <p:grpSpPr>
          <a:xfrm>
            <a:off x="2338758" y="1716211"/>
            <a:ext cx="2639260" cy="1592924"/>
            <a:chOff x="943425" y="1883106"/>
            <a:chExt cx="2639260" cy="1592924"/>
          </a:xfrm>
        </p:grpSpPr>
        <p:sp>
          <p:nvSpPr>
            <p:cNvPr id="22" name="Oval 21"/>
            <p:cNvSpPr/>
            <p:nvPr/>
          </p:nvSpPr>
          <p:spPr>
            <a:xfrm>
              <a:off x="3192237" y="1942789"/>
              <a:ext cx="390448" cy="390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1</a:t>
              </a:r>
              <a:endParaRPr lang="en-US" b="1" dirty="0">
                <a:latin typeface="Source Sans Pro" charset="0"/>
                <a:ea typeface="Source Sans Pro" charset="0"/>
                <a:cs typeface="Source Sans Pro" charset="0"/>
              </a:endParaRPr>
            </a:p>
          </p:txBody>
        </p:sp>
        <p:sp>
          <p:nvSpPr>
            <p:cNvPr id="23" name="TextBox 22"/>
            <p:cNvSpPr txBox="1"/>
            <p:nvPr/>
          </p:nvSpPr>
          <p:spPr>
            <a:xfrm>
              <a:off x="943425" y="2152976"/>
              <a:ext cx="2155559" cy="1323054"/>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Plum gummi bears. Apple</a:t>
              </a:r>
            </a:p>
            <a:p>
              <a:pPr algn="r"/>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pPr algn="r"/>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pPr algn="r"/>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24" name="Rectangle 23"/>
            <p:cNvSpPr/>
            <p:nvPr/>
          </p:nvSpPr>
          <p:spPr>
            <a:xfrm>
              <a:off x="2407768" y="1883106"/>
              <a:ext cx="691216" cy="297454"/>
            </a:xfrm>
            <a:prstGeom prst="rect">
              <a:avLst/>
            </a:prstGeom>
          </p:spPr>
          <p:txBody>
            <a:bodyPr wrap="none">
              <a:spAutoFit/>
            </a:bodyPr>
            <a:lstStyle/>
            <a:p>
              <a:pPr algn="r"/>
              <a:r>
                <a:rPr lang="en-US" sz="1333" b="1" dirty="0" smtClean="0">
                  <a:latin typeface="Source Sans Pro Bold" charset="0"/>
                </a:rPr>
                <a:t>BUYER</a:t>
              </a:r>
              <a:endParaRPr lang="en-US" sz="1333" b="1" dirty="0">
                <a:latin typeface="Source Sans Pro Bold" charset="0"/>
              </a:endParaRPr>
            </a:p>
          </p:txBody>
        </p:sp>
      </p:grpSp>
      <p:grpSp>
        <p:nvGrpSpPr>
          <p:cNvPr id="25" name="Group 24"/>
          <p:cNvGrpSpPr/>
          <p:nvPr/>
        </p:nvGrpSpPr>
        <p:grpSpPr>
          <a:xfrm>
            <a:off x="8783566" y="4535782"/>
            <a:ext cx="2639260" cy="1592924"/>
            <a:chOff x="2610601" y="1936624"/>
            <a:chExt cx="2639260" cy="1592924"/>
          </a:xfrm>
        </p:grpSpPr>
        <p:sp>
          <p:nvSpPr>
            <p:cNvPr id="26" name="Oval 25"/>
            <p:cNvSpPr/>
            <p:nvPr/>
          </p:nvSpPr>
          <p:spPr>
            <a:xfrm>
              <a:off x="2610601" y="1996307"/>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4</a:t>
              </a:r>
              <a:endParaRPr lang="en-US" b="1" dirty="0">
                <a:latin typeface="Source Sans Pro" charset="0"/>
                <a:ea typeface="Source Sans Pro" charset="0"/>
                <a:cs typeface="Source Sans Pro" charset="0"/>
              </a:endParaRPr>
            </a:p>
          </p:txBody>
        </p:sp>
        <p:sp>
          <p:nvSpPr>
            <p:cNvPr id="27" name="TextBox 26"/>
            <p:cNvSpPr txBox="1"/>
            <p:nvPr/>
          </p:nvSpPr>
          <p:spPr>
            <a:xfrm>
              <a:off x="3094302" y="2206494"/>
              <a:ext cx="2155559" cy="1323054"/>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Plum gummi bears. Apple</a:t>
              </a:r>
            </a:p>
            <a:p>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28" name="Rectangle 27"/>
            <p:cNvSpPr/>
            <p:nvPr/>
          </p:nvSpPr>
          <p:spPr>
            <a:xfrm>
              <a:off x="3088582" y="1936624"/>
              <a:ext cx="747320" cy="297454"/>
            </a:xfrm>
            <a:prstGeom prst="rect">
              <a:avLst/>
            </a:prstGeom>
          </p:spPr>
          <p:txBody>
            <a:bodyPr wrap="none">
              <a:spAutoFit/>
            </a:bodyPr>
            <a:lstStyle/>
            <a:p>
              <a:r>
                <a:rPr lang="en-US" sz="1333" b="1" dirty="0" smtClean="0">
                  <a:latin typeface="Source Sans Pro Bold" charset="0"/>
                </a:rPr>
                <a:t>SELLER</a:t>
              </a:r>
              <a:endParaRPr lang="en-US" sz="1333" b="1" dirty="0">
                <a:latin typeface="Source Sans Pro Bold" charset="0"/>
              </a:endParaRPr>
            </a:p>
          </p:txBody>
        </p:sp>
      </p:grpSp>
      <p:grpSp>
        <p:nvGrpSpPr>
          <p:cNvPr id="29" name="Group 28"/>
          <p:cNvGrpSpPr/>
          <p:nvPr/>
        </p:nvGrpSpPr>
        <p:grpSpPr>
          <a:xfrm>
            <a:off x="1163841" y="3700023"/>
            <a:ext cx="2639260" cy="1592924"/>
            <a:chOff x="943425" y="1883106"/>
            <a:chExt cx="2639260" cy="1592924"/>
          </a:xfrm>
        </p:grpSpPr>
        <p:sp>
          <p:nvSpPr>
            <p:cNvPr id="30" name="Oval 29"/>
            <p:cNvSpPr/>
            <p:nvPr/>
          </p:nvSpPr>
          <p:spPr>
            <a:xfrm>
              <a:off x="3192237" y="1942789"/>
              <a:ext cx="390448" cy="390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3</a:t>
              </a:r>
              <a:endParaRPr lang="en-US" b="1" dirty="0">
                <a:latin typeface="Source Sans Pro" charset="0"/>
                <a:ea typeface="Source Sans Pro" charset="0"/>
                <a:cs typeface="Source Sans Pro" charset="0"/>
              </a:endParaRPr>
            </a:p>
          </p:txBody>
        </p:sp>
        <p:sp>
          <p:nvSpPr>
            <p:cNvPr id="31" name="TextBox 30"/>
            <p:cNvSpPr txBox="1"/>
            <p:nvPr/>
          </p:nvSpPr>
          <p:spPr>
            <a:xfrm>
              <a:off x="943425" y="2152976"/>
              <a:ext cx="2155559" cy="1323054"/>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Plum gummi bears. Apple</a:t>
              </a:r>
            </a:p>
            <a:p>
              <a:pPr algn="r"/>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pPr algn="r"/>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pPr algn="r"/>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32" name="Rectangle 31"/>
            <p:cNvSpPr/>
            <p:nvPr/>
          </p:nvSpPr>
          <p:spPr>
            <a:xfrm>
              <a:off x="2407768" y="1883106"/>
              <a:ext cx="691216" cy="297454"/>
            </a:xfrm>
            <a:prstGeom prst="rect">
              <a:avLst/>
            </a:prstGeom>
          </p:spPr>
          <p:txBody>
            <a:bodyPr wrap="none">
              <a:spAutoFit/>
            </a:bodyPr>
            <a:lstStyle/>
            <a:p>
              <a:pPr algn="r"/>
              <a:r>
                <a:rPr lang="en-US" sz="1333" b="1" dirty="0" smtClean="0">
                  <a:latin typeface="Source Sans Pro Bold" charset="0"/>
                </a:rPr>
                <a:t>BUYER</a:t>
              </a:r>
              <a:endParaRPr lang="en-US" sz="1333" b="1" dirty="0">
                <a:latin typeface="Source Sans Pro Bold" charset="0"/>
              </a:endParaRPr>
            </a:p>
          </p:txBody>
        </p:sp>
      </p:grpSp>
    </p:spTree>
    <p:extLst>
      <p:ext uri="{BB962C8B-B14F-4D97-AF65-F5344CB8AC3E}">
        <p14:creationId xmlns:p14="http://schemas.microsoft.com/office/powerpoint/2010/main" val="3393625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a:graphicFrameLocks/>
          </p:cNvGraphicFramePr>
          <p:nvPr>
            <p:extLst>
              <p:ext uri="{D42A27DB-BD31-4B8C-83A1-F6EECF244321}">
                <p14:modId xmlns:p14="http://schemas.microsoft.com/office/powerpoint/2010/main" val="794735238"/>
              </p:ext>
            </p:extLst>
          </p:nvPr>
        </p:nvGraphicFramePr>
        <p:xfrm>
          <a:off x="1" y="1084620"/>
          <a:ext cx="12192000" cy="54335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AREA CHART</a:t>
            </a:r>
            <a:endParaRPr lang="en-US" dirty="0"/>
          </a:p>
        </p:txBody>
      </p:sp>
      <p:sp>
        <p:nvSpPr>
          <p:cNvPr id="5" name="Text Placeholder 4"/>
          <p:cNvSpPr>
            <a:spLocks noGrp="1"/>
          </p:cNvSpPr>
          <p:nvPr>
            <p:ph type="body" sz="quarter" idx="13"/>
          </p:nvPr>
        </p:nvSpPr>
        <p:spPr/>
        <p:txBody>
          <a:bodyPr/>
          <a:lstStyle/>
          <a:p>
            <a:r>
              <a:rPr lang="en-US" dirty="0"/>
              <a:t>CHARTS &amp; TABLES</a:t>
            </a:r>
          </a:p>
        </p:txBody>
      </p:sp>
      <p:sp>
        <p:nvSpPr>
          <p:cNvPr id="3" name="Slide Number Placeholder 2"/>
          <p:cNvSpPr>
            <a:spLocks noGrp="1"/>
          </p:cNvSpPr>
          <p:nvPr>
            <p:ph type="sldNum" sz="quarter" idx="4"/>
          </p:nvPr>
        </p:nvSpPr>
        <p:spPr/>
        <p:txBody>
          <a:bodyPr/>
          <a:lstStyle/>
          <a:p>
            <a:fld id="{D60D1EDE-7116-2443-9BDD-368CE5B37660}" type="slidenum">
              <a:rPr lang="en-US" smtClean="0"/>
              <a:t>12</a:t>
            </a:fld>
            <a:endParaRPr lang="en-US" dirty="0"/>
          </a:p>
        </p:txBody>
      </p:sp>
    </p:spTree>
    <p:extLst>
      <p:ext uri="{BB962C8B-B14F-4D97-AF65-F5344CB8AC3E}">
        <p14:creationId xmlns:p14="http://schemas.microsoft.com/office/powerpoint/2010/main" val="135787381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CHART BIG</a:t>
            </a:r>
            <a:endParaRPr lang="en-US" dirty="0"/>
          </a:p>
        </p:txBody>
      </p:sp>
      <p:sp>
        <p:nvSpPr>
          <p:cNvPr id="4" name="Text Placeholder 3"/>
          <p:cNvSpPr>
            <a:spLocks noGrp="1"/>
          </p:cNvSpPr>
          <p:nvPr>
            <p:ph type="body" sz="quarter" idx="13"/>
          </p:nvPr>
        </p:nvSpPr>
        <p:spPr/>
        <p:txBody>
          <a:bodyPr/>
          <a:lstStyle/>
          <a:p>
            <a:r>
              <a:rPr lang="en-US" dirty="0"/>
              <a:t>CHARTS &amp; TABLES</a:t>
            </a:r>
          </a:p>
        </p:txBody>
      </p:sp>
      <p:sp>
        <p:nvSpPr>
          <p:cNvPr id="3" name="Slide Number Placeholder 2"/>
          <p:cNvSpPr>
            <a:spLocks noGrp="1"/>
          </p:cNvSpPr>
          <p:nvPr>
            <p:ph type="sldNum" sz="quarter" idx="4"/>
          </p:nvPr>
        </p:nvSpPr>
        <p:spPr/>
        <p:txBody>
          <a:bodyPr/>
          <a:lstStyle/>
          <a:p>
            <a:fld id="{D60D1EDE-7116-2443-9BDD-368CE5B37660}" type="slidenum">
              <a:rPr lang="en-US" smtClean="0"/>
              <a:t>13</a:t>
            </a:fld>
            <a:endParaRPr lang="en-US" dirty="0"/>
          </a:p>
        </p:txBody>
      </p:sp>
      <p:graphicFrame>
        <p:nvGraphicFramePr>
          <p:cNvPr id="50" name="Chart 49"/>
          <p:cNvGraphicFramePr/>
          <p:nvPr>
            <p:extLst>
              <p:ext uri="{D42A27DB-BD31-4B8C-83A1-F6EECF244321}">
                <p14:modId xmlns:p14="http://schemas.microsoft.com/office/powerpoint/2010/main" val="803411801"/>
              </p:ext>
            </p:extLst>
          </p:nvPr>
        </p:nvGraphicFramePr>
        <p:xfrm>
          <a:off x="3999866" y="1710654"/>
          <a:ext cx="4192269" cy="4261811"/>
        </p:xfrm>
        <a:graphic>
          <a:graphicData uri="http://schemas.openxmlformats.org/drawingml/2006/chart">
            <c:chart xmlns:c="http://schemas.openxmlformats.org/drawingml/2006/chart" xmlns:r="http://schemas.openxmlformats.org/officeDocument/2006/relationships" r:id="rId2"/>
          </a:graphicData>
        </a:graphic>
      </p:graphicFrame>
      <p:sp>
        <p:nvSpPr>
          <p:cNvPr id="20" name="Freeform 449"/>
          <p:cNvSpPr>
            <a:spLocks noEditPoints="1"/>
          </p:cNvSpPr>
          <p:nvPr/>
        </p:nvSpPr>
        <p:spPr bwMode="auto">
          <a:xfrm>
            <a:off x="2947749" y="2122517"/>
            <a:ext cx="378564" cy="377444"/>
          </a:xfrm>
          <a:custGeom>
            <a:avLst/>
            <a:gdLst>
              <a:gd name="T0" fmla="*/ 101 w 186"/>
              <a:gd name="T1" fmla="*/ 92 h 185"/>
              <a:gd name="T2" fmla="*/ 84 w 186"/>
              <a:gd name="T3" fmla="*/ 92 h 185"/>
              <a:gd name="T4" fmla="*/ 169 w 186"/>
              <a:gd name="T5" fmla="*/ 0 h 185"/>
              <a:gd name="T6" fmla="*/ 0 w 186"/>
              <a:gd name="T7" fmla="*/ 17 h 185"/>
              <a:gd name="T8" fmla="*/ 17 w 186"/>
              <a:gd name="T9" fmla="*/ 185 h 185"/>
              <a:gd name="T10" fmla="*/ 186 w 186"/>
              <a:gd name="T11" fmla="*/ 168 h 185"/>
              <a:gd name="T12" fmla="*/ 169 w 186"/>
              <a:gd name="T13" fmla="*/ 0 h 185"/>
              <a:gd name="T14" fmla="*/ 169 w 186"/>
              <a:gd name="T15" fmla="*/ 177 h 185"/>
              <a:gd name="T16" fmla="*/ 8 w 186"/>
              <a:gd name="T17" fmla="*/ 168 h 185"/>
              <a:gd name="T18" fmla="*/ 17 w 186"/>
              <a:gd name="T19" fmla="*/ 8 h 185"/>
              <a:gd name="T20" fmla="*/ 177 w 186"/>
              <a:gd name="T21" fmla="*/ 17 h 185"/>
              <a:gd name="T22" fmla="*/ 69 w 186"/>
              <a:gd name="T23" fmla="*/ 116 h 185"/>
              <a:gd name="T24" fmla="*/ 93 w 186"/>
              <a:gd name="T25" fmla="*/ 126 h 185"/>
              <a:gd name="T26" fmla="*/ 117 w 186"/>
              <a:gd name="T27" fmla="*/ 116 h 185"/>
              <a:gd name="T28" fmla="*/ 127 w 186"/>
              <a:gd name="T29" fmla="*/ 92 h 185"/>
              <a:gd name="T30" fmla="*/ 59 w 186"/>
              <a:gd name="T31" fmla="*/ 92 h 185"/>
              <a:gd name="T32" fmla="*/ 69 w 186"/>
              <a:gd name="T33" fmla="*/ 116 h 185"/>
              <a:gd name="T34" fmla="*/ 68 w 186"/>
              <a:gd name="T35" fmla="*/ 88 h 185"/>
              <a:gd name="T36" fmla="*/ 75 w 186"/>
              <a:gd name="T37" fmla="*/ 81 h 185"/>
              <a:gd name="T38" fmla="*/ 81 w 186"/>
              <a:gd name="T39" fmla="*/ 75 h 185"/>
              <a:gd name="T40" fmla="*/ 89 w 186"/>
              <a:gd name="T41" fmla="*/ 68 h 185"/>
              <a:gd name="T42" fmla="*/ 93 w 186"/>
              <a:gd name="T43" fmla="*/ 76 h 185"/>
              <a:gd name="T44" fmla="*/ 97 w 186"/>
              <a:gd name="T45" fmla="*/ 68 h 185"/>
              <a:gd name="T46" fmla="*/ 105 w 186"/>
              <a:gd name="T47" fmla="*/ 75 h 185"/>
              <a:gd name="T48" fmla="*/ 111 w 186"/>
              <a:gd name="T49" fmla="*/ 81 h 185"/>
              <a:gd name="T50" fmla="*/ 118 w 186"/>
              <a:gd name="T51" fmla="*/ 88 h 185"/>
              <a:gd name="T52" fmla="*/ 110 w 186"/>
              <a:gd name="T53" fmla="*/ 92 h 185"/>
              <a:gd name="T54" fmla="*/ 118 w 186"/>
              <a:gd name="T55" fmla="*/ 97 h 185"/>
              <a:gd name="T56" fmla="*/ 111 w 186"/>
              <a:gd name="T57" fmla="*/ 104 h 185"/>
              <a:gd name="T58" fmla="*/ 105 w 186"/>
              <a:gd name="T59" fmla="*/ 110 h 185"/>
              <a:gd name="T60" fmla="*/ 97 w 186"/>
              <a:gd name="T61" fmla="*/ 117 h 185"/>
              <a:gd name="T62" fmla="*/ 93 w 186"/>
              <a:gd name="T63" fmla="*/ 109 h 185"/>
              <a:gd name="T64" fmla="*/ 89 w 186"/>
              <a:gd name="T65" fmla="*/ 117 h 185"/>
              <a:gd name="T66" fmla="*/ 81 w 186"/>
              <a:gd name="T67" fmla="*/ 110 h 185"/>
              <a:gd name="T68" fmla="*/ 75 w 186"/>
              <a:gd name="T69" fmla="*/ 104 h 185"/>
              <a:gd name="T70" fmla="*/ 68 w 186"/>
              <a:gd name="T71" fmla="*/ 97 h 185"/>
              <a:gd name="T72" fmla="*/ 76 w 186"/>
              <a:gd name="T73" fmla="*/ 92 h 185"/>
              <a:gd name="T74" fmla="*/ 160 w 186"/>
              <a:gd name="T75" fmla="*/ 50 h 185"/>
              <a:gd name="T76" fmla="*/ 25 w 186"/>
              <a:gd name="T77" fmla="*/ 25 h 185"/>
              <a:gd name="T78" fmla="*/ 160 w 186"/>
              <a:gd name="T79" fmla="*/ 160 h 185"/>
              <a:gd name="T80" fmla="*/ 169 w 186"/>
              <a:gd name="T81" fmla="*/ 126 h 185"/>
              <a:gd name="T82" fmla="*/ 160 w 186"/>
              <a:gd name="T83" fmla="*/ 109 h 185"/>
              <a:gd name="T84" fmla="*/ 169 w 186"/>
              <a:gd name="T85" fmla="*/ 67 h 185"/>
              <a:gd name="T86" fmla="*/ 160 w 186"/>
              <a:gd name="T87" fmla="*/ 50 h 185"/>
              <a:gd name="T88" fmla="*/ 143 w 186"/>
              <a:gd name="T89" fmla="*/ 59 h 185"/>
              <a:gd name="T90" fmla="*/ 152 w 186"/>
              <a:gd name="T91" fmla="*/ 76 h 185"/>
              <a:gd name="T92" fmla="*/ 143 w 186"/>
              <a:gd name="T93" fmla="*/ 118 h 185"/>
              <a:gd name="T94" fmla="*/ 152 w 186"/>
              <a:gd name="T95" fmla="*/ 135 h 185"/>
              <a:gd name="T96" fmla="*/ 34 w 186"/>
              <a:gd name="T97" fmla="*/ 152 h 185"/>
              <a:gd name="T98" fmla="*/ 152 w 186"/>
              <a:gd name="T9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85">
                <a:moveTo>
                  <a:pt x="93" y="101"/>
                </a:moveTo>
                <a:cubicBezTo>
                  <a:pt x="98" y="101"/>
                  <a:pt x="101" y="97"/>
                  <a:pt x="101" y="92"/>
                </a:cubicBezTo>
                <a:cubicBezTo>
                  <a:pt x="101" y="88"/>
                  <a:pt x="98" y="84"/>
                  <a:pt x="93" y="84"/>
                </a:cubicBezTo>
                <a:cubicBezTo>
                  <a:pt x="88" y="84"/>
                  <a:pt x="84" y="88"/>
                  <a:pt x="84" y="92"/>
                </a:cubicBezTo>
                <a:cubicBezTo>
                  <a:pt x="84" y="97"/>
                  <a:pt x="88" y="101"/>
                  <a:pt x="93" y="101"/>
                </a:cubicBezTo>
                <a:close/>
                <a:moveTo>
                  <a:pt x="169" y="0"/>
                </a:moveTo>
                <a:cubicBezTo>
                  <a:pt x="17" y="0"/>
                  <a:pt x="17" y="0"/>
                  <a:pt x="17" y="0"/>
                </a:cubicBezTo>
                <a:cubicBezTo>
                  <a:pt x="8" y="0"/>
                  <a:pt x="0" y="7"/>
                  <a:pt x="0" y="17"/>
                </a:cubicBezTo>
                <a:cubicBezTo>
                  <a:pt x="0" y="168"/>
                  <a:pt x="0" y="168"/>
                  <a:pt x="0" y="168"/>
                </a:cubicBezTo>
                <a:cubicBezTo>
                  <a:pt x="0" y="178"/>
                  <a:pt x="8" y="185"/>
                  <a:pt x="17" y="185"/>
                </a:cubicBezTo>
                <a:cubicBezTo>
                  <a:pt x="169" y="185"/>
                  <a:pt x="169" y="185"/>
                  <a:pt x="169" y="185"/>
                </a:cubicBezTo>
                <a:cubicBezTo>
                  <a:pt x="178" y="185"/>
                  <a:pt x="186" y="178"/>
                  <a:pt x="186" y="168"/>
                </a:cubicBezTo>
                <a:cubicBezTo>
                  <a:pt x="186" y="17"/>
                  <a:pt x="186" y="17"/>
                  <a:pt x="186" y="17"/>
                </a:cubicBezTo>
                <a:cubicBezTo>
                  <a:pt x="186" y="7"/>
                  <a:pt x="178" y="0"/>
                  <a:pt x="169" y="0"/>
                </a:cubicBezTo>
                <a:close/>
                <a:moveTo>
                  <a:pt x="177" y="168"/>
                </a:moveTo>
                <a:cubicBezTo>
                  <a:pt x="177" y="173"/>
                  <a:pt x="173" y="177"/>
                  <a:pt x="169" y="177"/>
                </a:cubicBezTo>
                <a:cubicBezTo>
                  <a:pt x="17" y="177"/>
                  <a:pt x="17" y="177"/>
                  <a:pt x="17" y="177"/>
                </a:cubicBezTo>
                <a:cubicBezTo>
                  <a:pt x="12" y="177"/>
                  <a:pt x="8" y="173"/>
                  <a:pt x="8" y="168"/>
                </a:cubicBezTo>
                <a:cubicBezTo>
                  <a:pt x="8" y="17"/>
                  <a:pt x="8" y="17"/>
                  <a:pt x="8" y="17"/>
                </a:cubicBezTo>
                <a:cubicBezTo>
                  <a:pt x="8" y="12"/>
                  <a:pt x="12" y="8"/>
                  <a:pt x="17" y="8"/>
                </a:cubicBezTo>
                <a:cubicBezTo>
                  <a:pt x="169" y="8"/>
                  <a:pt x="169" y="8"/>
                  <a:pt x="169" y="8"/>
                </a:cubicBezTo>
                <a:cubicBezTo>
                  <a:pt x="173" y="8"/>
                  <a:pt x="177" y="12"/>
                  <a:pt x="177" y="17"/>
                </a:cubicBezTo>
                <a:lnTo>
                  <a:pt x="177" y="168"/>
                </a:lnTo>
                <a:close/>
                <a:moveTo>
                  <a:pt x="69" y="116"/>
                </a:moveTo>
                <a:cubicBezTo>
                  <a:pt x="69" y="116"/>
                  <a:pt x="69" y="116"/>
                  <a:pt x="69" y="116"/>
                </a:cubicBezTo>
                <a:cubicBezTo>
                  <a:pt x="75" y="122"/>
                  <a:pt x="84" y="126"/>
                  <a:pt x="93" y="126"/>
                </a:cubicBezTo>
                <a:cubicBezTo>
                  <a:pt x="102" y="126"/>
                  <a:pt x="111" y="122"/>
                  <a:pt x="117" y="116"/>
                </a:cubicBezTo>
                <a:cubicBezTo>
                  <a:pt x="117" y="116"/>
                  <a:pt x="117" y="116"/>
                  <a:pt x="117" y="116"/>
                </a:cubicBezTo>
                <a:cubicBezTo>
                  <a:pt x="117" y="116"/>
                  <a:pt x="117" y="116"/>
                  <a:pt x="117" y="116"/>
                </a:cubicBezTo>
                <a:cubicBezTo>
                  <a:pt x="123" y="110"/>
                  <a:pt x="127" y="102"/>
                  <a:pt x="127" y="92"/>
                </a:cubicBezTo>
                <a:cubicBezTo>
                  <a:pt x="127" y="74"/>
                  <a:pt x="111" y="59"/>
                  <a:pt x="93" y="59"/>
                </a:cubicBezTo>
                <a:cubicBezTo>
                  <a:pt x="74" y="59"/>
                  <a:pt x="59" y="74"/>
                  <a:pt x="59" y="92"/>
                </a:cubicBezTo>
                <a:cubicBezTo>
                  <a:pt x="59" y="102"/>
                  <a:pt x="63" y="110"/>
                  <a:pt x="69" y="116"/>
                </a:cubicBezTo>
                <a:cubicBezTo>
                  <a:pt x="69" y="116"/>
                  <a:pt x="69" y="116"/>
                  <a:pt x="69" y="116"/>
                </a:cubicBezTo>
                <a:close/>
                <a:moveTo>
                  <a:pt x="72" y="88"/>
                </a:moveTo>
                <a:cubicBezTo>
                  <a:pt x="68" y="88"/>
                  <a:pt x="68" y="88"/>
                  <a:pt x="68" y="88"/>
                </a:cubicBezTo>
                <a:cubicBezTo>
                  <a:pt x="69" y="84"/>
                  <a:pt x="70" y="81"/>
                  <a:pt x="72" y="78"/>
                </a:cubicBezTo>
                <a:cubicBezTo>
                  <a:pt x="75" y="81"/>
                  <a:pt x="75" y="81"/>
                  <a:pt x="75" y="81"/>
                </a:cubicBezTo>
                <a:cubicBezTo>
                  <a:pt x="77" y="82"/>
                  <a:pt x="79" y="82"/>
                  <a:pt x="81" y="81"/>
                </a:cubicBezTo>
                <a:cubicBezTo>
                  <a:pt x="83" y="79"/>
                  <a:pt x="83" y="76"/>
                  <a:pt x="81" y="75"/>
                </a:cubicBezTo>
                <a:cubicBezTo>
                  <a:pt x="78" y="72"/>
                  <a:pt x="78" y="72"/>
                  <a:pt x="78" y="72"/>
                </a:cubicBezTo>
                <a:cubicBezTo>
                  <a:pt x="81" y="70"/>
                  <a:pt x="85" y="68"/>
                  <a:pt x="89" y="68"/>
                </a:cubicBezTo>
                <a:cubicBezTo>
                  <a:pt x="89" y="71"/>
                  <a:pt x="89" y="71"/>
                  <a:pt x="89" y="71"/>
                </a:cubicBezTo>
                <a:cubicBezTo>
                  <a:pt x="89" y="74"/>
                  <a:pt x="91" y="76"/>
                  <a:pt x="93" y="76"/>
                </a:cubicBezTo>
                <a:cubicBezTo>
                  <a:pt x="95" y="76"/>
                  <a:pt x="97" y="74"/>
                  <a:pt x="97" y="71"/>
                </a:cubicBezTo>
                <a:cubicBezTo>
                  <a:pt x="97" y="68"/>
                  <a:pt x="97" y="68"/>
                  <a:pt x="97" y="68"/>
                </a:cubicBezTo>
                <a:cubicBezTo>
                  <a:pt x="101" y="68"/>
                  <a:pt x="104" y="70"/>
                  <a:pt x="107" y="72"/>
                </a:cubicBezTo>
                <a:cubicBezTo>
                  <a:pt x="105" y="75"/>
                  <a:pt x="105" y="75"/>
                  <a:pt x="105" y="75"/>
                </a:cubicBezTo>
                <a:cubicBezTo>
                  <a:pt x="103" y="76"/>
                  <a:pt x="103" y="79"/>
                  <a:pt x="105" y="81"/>
                </a:cubicBezTo>
                <a:cubicBezTo>
                  <a:pt x="106" y="82"/>
                  <a:pt x="109" y="82"/>
                  <a:pt x="111" y="81"/>
                </a:cubicBezTo>
                <a:cubicBezTo>
                  <a:pt x="113" y="78"/>
                  <a:pt x="113" y="78"/>
                  <a:pt x="113" y="78"/>
                </a:cubicBezTo>
                <a:cubicBezTo>
                  <a:pt x="116" y="81"/>
                  <a:pt x="117" y="84"/>
                  <a:pt x="118" y="88"/>
                </a:cubicBezTo>
                <a:cubicBezTo>
                  <a:pt x="114" y="88"/>
                  <a:pt x="114" y="88"/>
                  <a:pt x="114" y="88"/>
                </a:cubicBezTo>
                <a:cubicBezTo>
                  <a:pt x="112" y="88"/>
                  <a:pt x="110" y="90"/>
                  <a:pt x="110" y="92"/>
                </a:cubicBezTo>
                <a:cubicBezTo>
                  <a:pt x="110" y="95"/>
                  <a:pt x="112" y="97"/>
                  <a:pt x="114" y="97"/>
                </a:cubicBezTo>
                <a:cubicBezTo>
                  <a:pt x="118" y="97"/>
                  <a:pt x="118" y="97"/>
                  <a:pt x="118" y="97"/>
                </a:cubicBezTo>
                <a:cubicBezTo>
                  <a:pt x="117" y="101"/>
                  <a:pt x="116" y="104"/>
                  <a:pt x="113" y="107"/>
                </a:cubicBezTo>
                <a:cubicBezTo>
                  <a:pt x="111" y="104"/>
                  <a:pt x="111" y="104"/>
                  <a:pt x="111" y="104"/>
                </a:cubicBezTo>
                <a:cubicBezTo>
                  <a:pt x="109" y="103"/>
                  <a:pt x="106" y="103"/>
                  <a:pt x="105" y="104"/>
                </a:cubicBezTo>
                <a:cubicBezTo>
                  <a:pt x="103" y="106"/>
                  <a:pt x="103" y="109"/>
                  <a:pt x="105" y="110"/>
                </a:cubicBezTo>
                <a:cubicBezTo>
                  <a:pt x="107" y="113"/>
                  <a:pt x="107" y="113"/>
                  <a:pt x="107" y="113"/>
                </a:cubicBezTo>
                <a:cubicBezTo>
                  <a:pt x="104" y="115"/>
                  <a:pt x="101" y="117"/>
                  <a:pt x="97" y="117"/>
                </a:cubicBezTo>
                <a:cubicBezTo>
                  <a:pt x="97" y="114"/>
                  <a:pt x="97" y="114"/>
                  <a:pt x="97" y="114"/>
                </a:cubicBezTo>
                <a:cubicBezTo>
                  <a:pt x="97" y="111"/>
                  <a:pt x="95" y="109"/>
                  <a:pt x="93" y="109"/>
                </a:cubicBezTo>
                <a:cubicBezTo>
                  <a:pt x="91" y="109"/>
                  <a:pt x="89" y="111"/>
                  <a:pt x="89" y="114"/>
                </a:cubicBezTo>
                <a:cubicBezTo>
                  <a:pt x="89" y="117"/>
                  <a:pt x="89" y="117"/>
                  <a:pt x="89" y="117"/>
                </a:cubicBezTo>
                <a:cubicBezTo>
                  <a:pt x="85" y="117"/>
                  <a:pt x="81" y="115"/>
                  <a:pt x="78" y="113"/>
                </a:cubicBezTo>
                <a:cubicBezTo>
                  <a:pt x="81" y="110"/>
                  <a:pt x="81" y="110"/>
                  <a:pt x="81" y="110"/>
                </a:cubicBezTo>
                <a:cubicBezTo>
                  <a:pt x="83" y="109"/>
                  <a:pt x="83" y="106"/>
                  <a:pt x="81" y="104"/>
                </a:cubicBezTo>
                <a:cubicBezTo>
                  <a:pt x="79" y="103"/>
                  <a:pt x="77" y="103"/>
                  <a:pt x="75" y="104"/>
                </a:cubicBezTo>
                <a:cubicBezTo>
                  <a:pt x="72" y="107"/>
                  <a:pt x="72" y="107"/>
                  <a:pt x="72" y="107"/>
                </a:cubicBezTo>
                <a:cubicBezTo>
                  <a:pt x="70" y="104"/>
                  <a:pt x="69" y="101"/>
                  <a:pt x="68" y="97"/>
                </a:cubicBezTo>
                <a:cubicBezTo>
                  <a:pt x="72" y="97"/>
                  <a:pt x="72" y="97"/>
                  <a:pt x="72" y="97"/>
                </a:cubicBezTo>
                <a:cubicBezTo>
                  <a:pt x="74" y="97"/>
                  <a:pt x="76" y="95"/>
                  <a:pt x="76" y="92"/>
                </a:cubicBezTo>
                <a:cubicBezTo>
                  <a:pt x="76" y="90"/>
                  <a:pt x="74" y="88"/>
                  <a:pt x="72" y="88"/>
                </a:cubicBezTo>
                <a:close/>
                <a:moveTo>
                  <a:pt x="160" y="50"/>
                </a:moveTo>
                <a:cubicBezTo>
                  <a:pt x="160" y="25"/>
                  <a:pt x="160" y="25"/>
                  <a:pt x="160" y="25"/>
                </a:cubicBezTo>
                <a:cubicBezTo>
                  <a:pt x="25" y="25"/>
                  <a:pt x="25" y="25"/>
                  <a:pt x="25" y="25"/>
                </a:cubicBezTo>
                <a:cubicBezTo>
                  <a:pt x="25" y="160"/>
                  <a:pt x="25" y="160"/>
                  <a:pt x="25" y="160"/>
                </a:cubicBezTo>
                <a:cubicBezTo>
                  <a:pt x="160" y="160"/>
                  <a:pt x="160" y="160"/>
                  <a:pt x="160" y="160"/>
                </a:cubicBezTo>
                <a:cubicBezTo>
                  <a:pt x="160" y="135"/>
                  <a:pt x="160" y="135"/>
                  <a:pt x="160" y="135"/>
                </a:cubicBezTo>
                <a:cubicBezTo>
                  <a:pt x="165" y="135"/>
                  <a:pt x="169" y="131"/>
                  <a:pt x="169" y="126"/>
                </a:cubicBezTo>
                <a:cubicBezTo>
                  <a:pt x="169" y="118"/>
                  <a:pt x="169" y="118"/>
                  <a:pt x="169" y="118"/>
                </a:cubicBezTo>
                <a:cubicBezTo>
                  <a:pt x="169" y="113"/>
                  <a:pt x="165" y="109"/>
                  <a:pt x="160" y="109"/>
                </a:cubicBezTo>
                <a:cubicBezTo>
                  <a:pt x="160" y="76"/>
                  <a:pt x="160" y="76"/>
                  <a:pt x="160" y="76"/>
                </a:cubicBezTo>
                <a:cubicBezTo>
                  <a:pt x="165" y="76"/>
                  <a:pt x="169" y="72"/>
                  <a:pt x="169" y="67"/>
                </a:cubicBezTo>
                <a:cubicBezTo>
                  <a:pt x="169" y="59"/>
                  <a:pt x="169" y="59"/>
                  <a:pt x="169" y="59"/>
                </a:cubicBezTo>
                <a:cubicBezTo>
                  <a:pt x="169" y="54"/>
                  <a:pt x="165" y="50"/>
                  <a:pt x="160" y="50"/>
                </a:cubicBezTo>
                <a:close/>
                <a:moveTo>
                  <a:pt x="152" y="50"/>
                </a:moveTo>
                <a:cubicBezTo>
                  <a:pt x="147" y="50"/>
                  <a:pt x="143" y="54"/>
                  <a:pt x="143" y="59"/>
                </a:cubicBezTo>
                <a:cubicBezTo>
                  <a:pt x="143" y="67"/>
                  <a:pt x="143" y="67"/>
                  <a:pt x="143" y="67"/>
                </a:cubicBezTo>
                <a:cubicBezTo>
                  <a:pt x="143" y="72"/>
                  <a:pt x="147" y="76"/>
                  <a:pt x="152" y="76"/>
                </a:cubicBezTo>
                <a:cubicBezTo>
                  <a:pt x="152" y="109"/>
                  <a:pt x="152" y="109"/>
                  <a:pt x="152" y="109"/>
                </a:cubicBezTo>
                <a:cubicBezTo>
                  <a:pt x="147" y="109"/>
                  <a:pt x="143" y="113"/>
                  <a:pt x="143" y="118"/>
                </a:cubicBezTo>
                <a:cubicBezTo>
                  <a:pt x="143" y="126"/>
                  <a:pt x="143" y="126"/>
                  <a:pt x="143" y="126"/>
                </a:cubicBezTo>
                <a:cubicBezTo>
                  <a:pt x="143" y="131"/>
                  <a:pt x="147" y="135"/>
                  <a:pt x="152" y="135"/>
                </a:cubicBezTo>
                <a:cubicBezTo>
                  <a:pt x="152" y="152"/>
                  <a:pt x="152" y="152"/>
                  <a:pt x="152" y="152"/>
                </a:cubicBezTo>
                <a:cubicBezTo>
                  <a:pt x="34" y="152"/>
                  <a:pt x="34" y="152"/>
                  <a:pt x="34" y="152"/>
                </a:cubicBezTo>
                <a:cubicBezTo>
                  <a:pt x="34" y="33"/>
                  <a:pt x="34" y="33"/>
                  <a:pt x="34" y="33"/>
                </a:cubicBezTo>
                <a:cubicBezTo>
                  <a:pt x="152" y="33"/>
                  <a:pt x="152" y="33"/>
                  <a:pt x="152" y="33"/>
                </a:cubicBezTo>
                <a:lnTo>
                  <a:pt x="152" y="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0"/>
          <p:cNvSpPr>
            <a:spLocks noEditPoints="1"/>
          </p:cNvSpPr>
          <p:nvPr/>
        </p:nvSpPr>
        <p:spPr bwMode="auto">
          <a:xfrm>
            <a:off x="2946629" y="3507548"/>
            <a:ext cx="379684" cy="377444"/>
          </a:xfrm>
          <a:custGeom>
            <a:avLst/>
            <a:gdLst>
              <a:gd name="T0" fmla="*/ 144 w 186"/>
              <a:gd name="T1" fmla="*/ 92 h 185"/>
              <a:gd name="T2" fmla="*/ 43 w 186"/>
              <a:gd name="T3" fmla="*/ 92 h 185"/>
              <a:gd name="T4" fmla="*/ 43 w 186"/>
              <a:gd name="T5" fmla="*/ 143 h 185"/>
              <a:gd name="T6" fmla="*/ 144 w 186"/>
              <a:gd name="T7" fmla="*/ 143 h 185"/>
              <a:gd name="T8" fmla="*/ 144 w 186"/>
              <a:gd name="T9" fmla="*/ 92 h 185"/>
              <a:gd name="T10" fmla="*/ 135 w 186"/>
              <a:gd name="T11" fmla="*/ 135 h 185"/>
              <a:gd name="T12" fmla="*/ 51 w 186"/>
              <a:gd name="T13" fmla="*/ 135 h 185"/>
              <a:gd name="T14" fmla="*/ 51 w 186"/>
              <a:gd name="T15" fmla="*/ 101 h 185"/>
              <a:gd name="T16" fmla="*/ 135 w 186"/>
              <a:gd name="T17" fmla="*/ 101 h 185"/>
              <a:gd name="T18" fmla="*/ 135 w 186"/>
              <a:gd name="T19" fmla="*/ 135 h 185"/>
              <a:gd name="T20" fmla="*/ 144 w 186"/>
              <a:gd name="T21" fmla="*/ 25 h 185"/>
              <a:gd name="T22" fmla="*/ 43 w 186"/>
              <a:gd name="T23" fmla="*/ 25 h 185"/>
              <a:gd name="T24" fmla="*/ 43 w 186"/>
              <a:gd name="T25" fmla="*/ 76 h 185"/>
              <a:gd name="T26" fmla="*/ 144 w 186"/>
              <a:gd name="T27" fmla="*/ 76 h 185"/>
              <a:gd name="T28" fmla="*/ 144 w 186"/>
              <a:gd name="T29" fmla="*/ 25 h 185"/>
              <a:gd name="T30" fmla="*/ 135 w 186"/>
              <a:gd name="T31" fmla="*/ 67 h 185"/>
              <a:gd name="T32" fmla="*/ 51 w 186"/>
              <a:gd name="T33" fmla="*/ 67 h 185"/>
              <a:gd name="T34" fmla="*/ 51 w 186"/>
              <a:gd name="T35" fmla="*/ 33 h 185"/>
              <a:gd name="T36" fmla="*/ 135 w 186"/>
              <a:gd name="T37" fmla="*/ 33 h 185"/>
              <a:gd name="T38" fmla="*/ 135 w 186"/>
              <a:gd name="T39" fmla="*/ 67 h 185"/>
              <a:gd name="T40" fmla="*/ 102 w 186"/>
              <a:gd name="T41" fmla="*/ 50 h 185"/>
              <a:gd name="T42" fmla="*/ 85 w 186"/>
              <a:gd name="T43" fmla="*/ 50 h 185"/>
              <a:gd name="T44" fmla="*/ 85 w 186"/>
              <a:gd name="T45" fmla="*/ 59 h 185"/>
              <a:gd name="T46" fmla="*/ 102 w 186"/>
              <a:gd name="T47" fmla="*/ 59 h 185"/>
              <a:gd name="T48" fmla="*/ 102 w 186"/>
              <a:gd name="T49" fmla="*/ 50 h 185"/>
              <a:gd name="T50" fmla="*/ 182 w 186"/>
              <a:gd name="T51" fmla="*/ 0 h 185"/>
              <a:gd name="T52" fmla="*/ 5 w 186"/>
              <a:gd name="T53" fmla="*/ 0 h 185"/>
              <a:gd name="T54" fmla="*/ 0 w 186"/>
              <a:gd name="T55" fmla="*/ 4 h 185"/>
              <a:gd name="T56" fmla="*/ 5 w 186"/>
              <a:gd name="T57" fmla="*/ 8 h 185"/>
              <a:gd name="T58" fmla="*/ 17 w 186"/>
              <a:gd name="T59" fmla="*/ 8 h 185"/>
              <a:gd name="T60" fmla="*/ 17 w 186"/>
              <a:gd name="T61" fmla="*/ 152 h 185"/>
              <a:gd name="T62" fmla="*/ 34 w 186"/>
              <a:gd name="T63" fmla="*/ 168 h 185"/>
              <a:gd name="T64" fmla="*/ 43 w 186"/>
              <a:gd name="T65" fmla="*/ 168 h 185"/>
              <a:gd name="T66" fmla="*/ 43 w 186"/>
              <a:gd name="T67" fmla="*/ 181 h 185"/>
              <a:gd name="T68" fmla="*/ 47 w 186"/>
              <a:gd name="T69" fmla="*/ 185 h 185"/>
              <a:gd name="T70" fmla="*/ 51 w 186"/>
              <a:gd name="T71" fmla="*/ 181 h 185"/>
              <a:gd name="T72" fmla="*/ 51 w 186"/>
              <a:gd name="T73" fmla="*/ 168 h 185"/>
              <a:gd name="T74" fmla="*/ 135 w 186"/>
              <a:gd name="T75" fmla="*/ 168 h 185"/>
              <a:gd name="T76" fmla="*/ 135 w 186"/>
              <a:gd name="T77" fmla="*/ 181 h 185"/>
              <a:gd name="T78" fmla="*/ 140 w 186"/>
              <a:gd name="T79" fmla="*/ 185 h 185"/>
              <a:gd name="T80" fmla="*/ 144 w 186"/>
              <a:gd name="T81" fmla="*/ 181 h 185"/>
              <a:gd name="T82" fmla="*/ 144 w 186"/>
              <a:gd name="T83" fmla="*/ 168 h 185"/>
              <a:gd name="T84" fmla="*/ 152 w 186"/>
              <a:gd name="T85" fmla="*/ 168 h 185"/>
              <a:gd name="T86" fmla="*/ 169 w 186"/>
              <a:gd name="T87" fmla="*/ 152 h 185"/>
              <a:gd name="T88" fmla="*/ 169 w 186"/>
              <a:gd name="T89" fmla="*/ 8 h 185"/>
              <a:gd name="T90" fmla="*/ 182 w 186"/>
              <a:gd name="T91" fmla="*/ 8 h 185"/>
              <a:gd name="T92" fmla="*/ 186 w 186"/>
              <a:gd name="T93" fmla="*/ 4 h 185"/>
              <a:gd name="T94" fmla="*/ 182 w 186"/>
              <a:gd name="T95" fmla="*/ 0 h 185"/>
              <a:gd name="T96" fmla="*/ 161 w 186"/>
              <a:gd name="T97" fmla="*/ 152 h 185"/>
              <a:gd name="T98" fmla="*/ 152 w 186"/>
              <a:gd name="T99" fmla="*/ 160 h 185"/>
              <a:gd name="T100" fmla="*/ 34 w 186"/>
              <a:gd name="T101" fmla="*/ 160 h 185"/>
              <a:gd name="T102" fmla="*/ 26 w 186"/>
              <a:gd name="T103" fmla="*/ 152 h 185"/>
              <a:gd name="T104" fmla="*/ 26 w 186"/>
              <a:gd name="T105" fmla="*/ 8 h 185"/>
              <a:gd name="T106" fmla="*/ 161 w 186"/>
              <a:gd name="T107" fmla="*/ 8 h 185"/>
              <a:gd name="T108" fmla="*/ 161 w 186"/>
              <a:gd name="T109" fmla="*/ 152 h 185"/>
              <a:gd name="T110" fmla="*/ 102 w 186"/>
              <a:gd name="T111" fmla="*/ 118 h 185"/>
              <a:gd name="T112" fmla="*/ 85 w 186"/>
              <a:gd name="T113" fmla="*/ 118 h 185"/>
              <a:gd name="T114" fmla="*/ 85 w 186"/>
              <a:gd name="T115" fmla="*/ 126 h 185"/>
              <a:gd name="T116" fmla="*/ 102 w 186"/>
              <a:gd name="T117" fmla="*/ 126 h 185"/>
              <a:gd name="T118" fmla="*/ 102 w 186"/>
              <a:gd name="T119" fmla="*/ 11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85">
                <a:moveTo>
                  <a:pt x="144" y="92"/>
                </a:moveTo>
                <a:cubicBezTo>
                  <a:pt x="43" y="92"/>
                  <a:pt x="43" y="92"/>
                  <a:pt x="43" y="92"/>
                </a:cubicBezTo>
                <a:cubicBezTo>
                  <a:pt x="43" y="143"/>
                  <a:pt x="43" y="143"/>
                  <a:pt x="43" y="143"/>
                </a:cubicBezTo>
                <a:cubicBezTo>
                  <a:pt x="144" y="143"/>
                  <a:pt x="144" y="143"/>
                  <a:pt x="144" y="143"/>
                </a:cubicBezTo>
                <a:lnTo>
                  <a:pt x="144" y="92"/>
                </a:lnTo>
                <a:close/>
                <a:moveTo>
                  <a:pt x="135" y="135"/>
                </a:moveTo>
                <a:cubicBezTo>
                  <a:pt x="51" y="135"/>
                  <a:pt x="51" y="135"/>
                  <a:pt x="51" y="135"/>
                </a:cubicBezTo>
                <a:cubicBezTo>
                  <a:pt x="51" y="101"/>
                  <a:pt x="51" y="101"/>
                  <a:pt x="51" y="101"/>
                </a:cubicBezTo>
                <a:cubicBezTo>
                  <a:pt x="135" y="101"/>
                  <a:pt x="135" y="101"/>
                  <a:pt x="135" y="101"/>
                </a:cubicBezTo>
                <a:lnTo>
                  <a:pt x="135" y="135"/>
                </a:lnTo>
                <a:close/>
                <a:moveTo>
                  <a:pt x="144" y="25"/>
                </a:moveTo>
                <a:cubicBezTo>
                  <a:pt x="43" y="25"/>
                  <a:pt x="43" y="25"/>
                  <a:pt x="43" y="25"/>
                </a:cubicBezTo>
                <a:cubicBezTo>
                  <a:pt x="43" y="76"/>
                  <a:pt x="43" y="76"/>
                  <a:pt x="43" y="76"/>
                </a:cubicBezTo>
                <a:cubicBezTo>
                  <a:pt x="144" y="76"/>
                  <a:pt x="144" y="76"/>
                  <a:pt x="144" y="76"/>
                </a:cubicBezTo>
                <a:lnTo>
                  <a:pt x="144" y="25"/>
                </a:lnTo>
                <a:close/>
                <a:moveTo>
                  <a:pt x="135" y="67"/>
                </a:moveTo>
                <a:cubicBezTo>
                  <a:pt x="51" y="67"/>
                  <a:pt x="51" y="67"/>
                  <a:pt x="51" y="67"/>
                </a:cubicBezTo>
                <a:cubicBezTo>
                  <a:pt x="51" y="33"/>
                  <a:pt x="51" y="33"/>
                  <a:pt x="51" y="33"/>
                </a:cubicBezTo>
                <a:cubicBezTo>
                  <a:pt x="135" y="33"/>
                  <a:pt x="135" y="33"/>
                  <a:pt x="135" y="33"/>
                </a:cubicBezTo>
                <a:lnTo>
                  <a:pt x="135" y="67"/>
                </a:lnTo>
                <a:close/>
                <a:moveTo>
                  <a:pt x="102" y="50"/>
                </a:moveTo>
                <a:cubicBezTo>
                  <a:pt x="85" y="50"/>
                  <a:pt x="85" y="50"/>
                  <a:pt x="85" y="50"/>
                </a:cubicBezTo>
                <a:cubicBezTo>
                  <a:pt x="85" y="59"/>
                  <a:pt x="85" y="59"/>
                  <a:pt x="85" y="59"/>
                </a:cubicBezTo>
                <a:cubicBezTo>
                  <a:pt x="102" y="59"/>
                  <a:pt x="102" y="59"/>
                  <a:pt x="102" y="59"/>
                </a:cubicBezTo>
                <a:lnTo>
                  <a:pt x="102" y="50"/>
                </a:lnTo>
                <a:close/>
                <a:moveTo>
                  <a:pt x="182" y="0"/>
                </a:moveTo>
                <a:cubicBezTo>
                  <a:pt x="5" y="0"/>
                  <a:pt x="5" y="0"/>
                  <a:pt x="5" y="0"/>
                </a:cubicBezTo>
                <a:cubicBezTo>
                  <a:pt x="2" y="0"/>
                  <a:pt x="0" y="2"/>
                  <a:pt x="0" y="4"/>
                </a:cubicBezTo>
                <a:cubicBezTo>
                  <a:pt x="0" y="6"/>
                  <a:pt x="2" y="8"/>
                  <a:pt x="5" y="8"/>
                </a:cubicBezTo>
                <a:cubicBezTo>
                  <a:pt x="17" y="8"/>
                  <a:pt x="17" y="8"/>
                  <a:pt x="17" y="8"/>
                </a:cubicBezTo>
                <a:cubicBezTo>
                  <a:pt x="17" y="152"/>
                  <a:pt x="17" y="152"/>
                  <a:pt x="17" y="152"/>
                </a:cubicBezTo>
                <a:cubicBezTo>
                  <a:pt x="17" y="161"/>
                  <a:pt x="25" y="168"/>
                  <a:pt x="34" y="168"/>
                </a:cubicBezTo>
                <a:cubicBezTo>
                  <a:pt x="43" y="168"/>
                  <a:pt x="43" y="168"/>
                  <a:pt x="43" y="168"/>
                </a:cubicBezTo>
                <a:cubicBezTo>
                  <a:pt x="43" y="181"/>
                  <a:pt x="43" y="181"/>
                  <a:pt x="43" y="181"/>
                </a:cubicBezTo>
                <a:cubicBezTo>
                  <a:pt x="43" y="183"/>
                  <a:pt x="44" y="185"/>
                  <a:pt x="47" y="185"/>
                </a:cubicBezTo>
                <a:cubicBezTo>
                  <a:pt x="49" y="185"/>
                  <a:pt x="51" y="183"/>
                  <a:pt x="51" y="181"/>
                </a:cubicBezTo>
                <a:cubicBezTo>
                  <a:pt x="51" y="168"/>
                  <a:pt x="51" y="168"/>
                  <a:pt x="51" y="168"/>
                </a:cubicBezTo>
                <a:cubicBezTo>
                  <a:pt x="135" y="168"/>
                  <a:pt x="135" y="168"/>
                  <a:pt x="135" y="168"/>
                </a:cubicBezTo>
                <a:cubicBezTo>
                  <a:pt x="135" y="181"/>
                  <a:pt x="135" y="181"/>
                  <a:pt x="135" y="181"/>
                </a:cubicBezTo>
                <a:cubicBezTo>
                  <a:pt x="135" y="183"/>
                  <a:pt x="137" y="185"/>
                  <a:pt x="140" y="185"/>
                </a:cubicBezTo>
                <a:cubicBezTo>
                  <a:pt x="142" y="185"/>
                  <a:pt x="144" y="183"/>
                  <a:pt x="144" y="181"/>
                </a:cubicBezTo>
                <a:cubicBezTo>
                  <a:pt x="144" y="168"/>
                  <a:pt x="144" y="168"/>
                  <a:pt x="144" y="168"/>
                </a:cubicBezTo>
                <a:cubicBezTo>
                  <a:pt x="152" y="168"/>
                  <a:pt x="152" y="168"/>
                  <a:pt x="152" y="168"/>
                </a:cubicBezTo>
                <a:cubicBezTo>
                  <a:pt x="162" y="168"/>
                  <a:pt x="169" y="161"/>
                  <a:pt x="169" y="152"/>
                </a:cubicBezTo>
                <a:cubicBezTo>
                  <a:pt x="169" y="8"/>
                  <a:pt x="169" y="8"/>
                  <a:pt x="169" y="8"/>
                </a:cubicBezTo>
                <a:cubicBezTo>
                  <a:pt x="182" y="8"/>
                  <a:pt x="182" y="8"/>
                  <a:pt x="182" y="8"/>
                </a:cubicBezTo>
                <a:cubicBezTo>
                  <a:pt x="184" y="8"/>
                  <a:pt x="186" y="6"/>
                  <a:pt x="186" y="4"/>
                </a:cubicBezTo>
                <a:cubicBezTo>
                  <a:pt x="186" y="2"/>
                  <a:pt x="184" y="0"/>
                  <a:pt x="182" y="0"/>
                </a:cubicBezTo>
                <a:close/>
                <a:moveTo>
                  <a:pt x="161" y="152"/>
                </a:moveTo>
                <a:cubicBezTo>
                  <a:pt x="161" y="156"/>
                  <a:pt x="157" y="160"/>
                  <a:pt x="152" y="160"/>
                </a:cubicBezTo>
                <a:cubicBezTo>
                  <a:pt x="34" y="160"/>
                  <a:pt x="34" y="160"/>
                  <a:pt x="34" y="160"/>
                </a:cubicBezTo>
                <a:cubicBezTo>
                  <a:pt x="29" y="160"/>
                  <a:pt x="26" y="156"/>
                  <a:pt x="26" y="152"/>
                </a:cubicBezTo>
                <a:cubicBezTo>
                  <a:pt x="26" y="8"/>
                  <a:pt x="26" y="8"/>
                  <a:pt x="26" y="8"/>
                </a:cubicBezTo>
                <a:cubicBezTo>
                  <a:pt x="161" y="8"/>
                  <a:pt x="161" y="8"/>
                  <a:pt x="161" y="8"/>
                </a:cubicBezTo>
                <a:lnTo>
                  <a:pt x="161" y="152"/>
                </a:lnTo>
                <a:close/>
                <a:moveTo>
                  <a:pt x="102" y="118"/>
                </a:moveTo>
                <a:cubicBezTo>
                  <a:pt x="85" y="118"/>
                  <a:pt x="85" y="118"/>
                  <a:pt x="85" y="118"/>
                </a:cubicBezTo>
                <a:cubicBezTo>
                  <a:pt x="85" y="126"/>
                  <a:pt x="85" y="126"/>
                  <a:pt x="85" y="126"/>
                </a:cubicBezTo>
                <a:cubicBezTo>
                  <a:pt x="102" y="126"/>
                  <a:pt x="102" y="126"/>
                  <a:pt x="102" y="126"/>
                </a:cubicBezTo>
                <a:lnTo>
                  <a:pt x="102" y="11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0"/>
          <p:cNvSpPr>
            <a:spLocks noEditPoints="1"/>
          </p:cNvSpPr>
          <p:nvPr/>
        </p:nvSpPr>
        <p:spPr bwMode="auto">
          <a:xfrm>
            <a:off x="2947749" y="4892578"/>
            <a:ext cx="379684" cy="275523"/>
          </a:xfrm>
          <a:custGeom>
            <a:avLst/>
            <a:gdLst>
              <a:gd name="T0" fmla="*/ 114 w 186"/>
              <a:gd name="T1" fmla="*/ 51 h 135"/>
              <a:gd name="T2" fmla="*/ 114 w 186"/>
              <a:gd name="T3" fmla="*/ 59 h 135"/>
              <a:gd name="T4" fmla="*/ 144 w 186"/>
              <a:gd name="T5" fmla="*/ 55 h 135"/>
              <a:gd name="T6" fmla="*/ 114 w 186"/>
              <a:gd name="T7" fmla="*/ 72 h 135"/>
              <a:gd name="T8" fmla="*/ 135 w 186"/>
              <a:gd name="T9" fmla="*/ 68 h 135"/>
              <a:gd name="T10" fmla="*/ 114 w 186"/>
              <a:gd name="T11" fmla="*/ 64 h 135"/>
              <a:gd name="T12" fmla="*/ 114 w 186"/>
              <a:gd name="T13" fmla="*/ 72 h 135"/>
              <a:gd name="T14" fmla="*/ 79 w 186"/>
              <a:gd name="T15" fmla="*/ 59 h 135"/>
              <a:gd name="T16" fmla="*/ 72 w 186"/>
              <a:gd name="T17" fmla="*/ 45 h 135"/>
              <a:gd name="T18" fmla="*/ 64 w 186"/>
              <a:gd name="T19" fmla="*/ 45 h 135"/>
              <a:gd name="T20" fmla="*/ 57 w 186"/>
              <a:gd name="T21" fmla="*/ 59 h 135"/>
              <a:gd name="T22" fmla="*/ 43 w 186"/>
              <a:gd name="T23" fmla="*/ 64 h 135"/>
              <a:gd name="T24" fmla="*/ 55 w 186"/>
              <a:gd name="T25" fmla="*/ 74 h 135"/>
              <a:gd name="T26" fmla="*/ 51 w 186"/>
              <a:gd name="T27" fmla="*/ 89 h 135"/>
              <a:gd name="T28" fmla="*/ 58 w 186"/>
              <a:gd name="T29" fmla="*/ 92 h 135"/>
              <a:gd name="T30" fmla="*/ 78 w 186"/>
              <a:gd name="T31" fmla="*/ 92 h 135"/>
              <a:gd name="T32" fmla="*/ 85 w 186"/>
              <a:gd name="T33" fmla="*/ 89 h 135"/>
              <a:gd name="T34" fmla="*/ 80 w 186"/>
              <a:gd name="T35" fmla="*/ 74 h 135"/>
              <a:gd name="T36" fmla="*/ 93 w 186"/>
              <a:gd name="T37" fmla="*/ 64 h 135"/>
              <a:gd name="T38" fmla="*/ 182 w 186"/>
              <a:gd name="T39" fmla="*/ 51 h 135"/>
              <a:gd name="T40" fmla="*/ 186 w 186"/>
              <a:gd name="T41" fmla="*/ 9 h 135"/>
              <a:gd name="T42" fmla="*/ 9 w 186"/>
              <a:gd name="T43" fmla="*/ 0 h 135"/>
              <a:gd name="T44" fmla="*/ 0 w 186"/>
              <a:gd name="T45" fmla="*/ 47 h 135"/>
              <a:gd name="T46" fmla="*/ 17 w 186"/>
              <a:gd name="T47" fmla="*/ 68 h 135"/>
              <a:gd name="T48" fmla="*/ 0 w 186"/>
              <a:gd name="T49" fmla="*/ 89 h 135"/>
              <a:gd name="T50" fmla="*/ 9 w 186"/>
              <a:gd name="T51" fmla="*/ 135 h 135"/>
              <a:gd name="T52" fmla="*/ 186 w 186"/>
              <a:gd name="T53" fmla="*/ 127 h 135"/>
              <a:gd name="T54" fmla="*/ 182 w 186"/>
              <a:gd name="T55" fmla="*/ 85 h 135"/>
              <a:gd name="T56" fmla="*/ 182 w 186"/>
              <a:gd name="T57" fmla="*/ 51 h 135"/>
              <a:gd name="T58" fmla="*/ 178 w 186"/>
              <a:gd name="T59" fmla="*/ 9 h 135"/>
              <a:gd name="T60" fmla="*/ 161 w 186"/>
              <a:gd name="T61" fmla="*/ 17 h 135"/>
              <a:gd name="T62" fmla="*/ 9 w 186"/>
              <a:gd name="T63" fmla="*/ 9 h 135"/>
              <a:gd name="T64" fmla="*/ 152 w 186"/>
              <a:gd name="T65" fmla="*/ 17 h 135"/>
              <a:gd name="T66" fmla="*/ 9 w 186"/>
              <a:gd name="T67" fmla="*/ 9 h 135"/>
              <a:gd name="T68" fmla="*/ 9 w 186"/>
              <a:gd name="T69" fmla="*/ 127 h 135"/>
              <a:gd name="T70" fmla="*/ 152 w 186"/>
              <a:gd name="T71" fmla="*/ 118 h 135"/>
              <a:gd name="T72" fmla="*/ 178 w 186"/>
              <a:gd name="T73" fmla="*/ 127 h 135"/>
              <a:gd name="T74" fmla="*/ 161 w 186"/>
              <a:gd name="T75" fmla="*/ 118 h 135"/>
              <a:gd name="T76" fmla="*/ 178 w 186"/>
              <a:gd name="T77" fmla="*/ 127 h 135"/>
              <a:gd name="T78" fmla="*/ 178 w 186"/>
              <a:gd name="T79" fmla="*/ 110 h 135"/>
              <a:gd name="T80" fmla="*/ 9 w 186"/>
              <a:gd name="T81" fmla="*/ 93 h 135"/>
              <a:gd name="T82" fmla="*/ 9 w 186"/>
              <a:gd name="T83" fmla="*/ 43 h 135"/>
              <a:gd name="T84" fmla="*/ 178 w 186"/>
              <a:gd name="T85" fmla="*/ 26 h 135"/>
              <a:gd name="T86" fmla="*/ 161 w 186"/>
              <a:gd name="T87" fmla="*/ 68 h 135"/>
              <a:gd name="T88" fmla="*/ 140 w 186"/>
              <a:gd name="T89" fmla="*/ 76 h 135"/>
              <a:gd name="T90" fmla="*/ 110 w 186"/>
              <a:gd name="T91" fmla="*/ 80 h 135"/>
              <a:gd name="T92" fmla="*/ 140 w 186"/>
              <a:gd name="T93" fmla="*/ 85 h 135"/>
              <a:gd name="T94" fmla="*/ 140 w 186"/>
              <a:gd name="T95" fmla="*/ 7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35">
                <a:moveTo>
                  <a:pt x="140" y="51"/>
                </a:moveTo>
                <a:cubicBezTo>
                  <a:pt x="114" y="51"/>
                  <a:pt x="114" y="51"/>
                  <a:pt x="114" y="51"/>
                </a:cubicBezTo>
                <a:cubicBezTo>
                  <a:pt x="112" y="51"/>
                  <a:pt x="110" y="53"/>
                  <a:pt x="110" y="55"/>
                </a:cubicBezTo>
                <a:cubicBezTo>
                  <a:pt x="110" y="58"/>
                  <a:pt x="112" y="59"/>
                  <a:pt x="114" y="59"/>
                </a:cubicBezTo>
                <a:cubicBezTo>
                  <a:pt x="140" y="59"/>
                  <a:pt x="140" y="59"/>
                  <a:pt x="140" y="59"/>
                </a:cubicBezTo>
                <a:cubicBezTo>
                  <a:pt x="142" y="59"/>
                  <a:pt x="144" y="58"/>
                  <a:pt x="144" y="55"/>
                </a:cubicBezTo>
                <a:cubicBezTo>
                  <a:pt x="144" y="53"/>
                  <a:pt x="142" y="51"/>
                  <a:pt x="140" y="51"/>
                </a:cubicBezTo>
                <a:close/>
                <a:moveTo>
                  <a:pt x="114" y="72"/>
                </a:moveTo>
                <a:cubicBezTo>
                  <a:pt x="131" y="72"/>
                  <a:pt x="131" y="72"/>
                  <a:pt x="131" y="72"/>
                </a:cubicBezTo>
                <a:cubicBezTo>
                  <a:pt x="134" y="72"/>
                  <a:pt x="135" y="70"/>
                  <a:pt x="135" y="68"/>
                </a:cubicBezTo>
                <a:cubicBezTo>
                  <a:pt x="135" y="66"/>
                  <a:pt x="134" y="64"/>
                  <a:pt x="131" y="64"/>
                </a:cubicBezTo>
                <a:cubicBezTo>
                  <a:pt x="114" y="64"/>
                  <a:pt x="114" y="64"/>
                  <a:pt x="114" y="64"/>
                </a:cubicBezTo>
                <a:cubicBezTo>
                  <a:pt x="112" y="64"/>
                  <a:pt x="110" y="66"/>
                  <a:pt x="110" y="68"/>
                </a:cubicBezTo>
                <a:cubicBezTo>
                  <a:pt x="110" y="70"/>
                  <a:pt x="112" y="72"/>
                  <a:pt x="114" y="72"/>
                </a:cubicBezTo>
                <a:close/>
                <a:moveTo>
                  <a:pt x="89" y="59"/>
                </a:moveTo>
                <a:cubicBezTo>
                  <a:pt x="79" y="59"/>
                  <a:pt x="79" y="59"/>
                  <a:pt x="79" y="59"/>
                </a:cubicBezTo>
                <a:cubicBezTo>
                  <a:pt x="72" y="45"/>
                  <a:pt x="72" y="45"/>
                  <a:pt x="72" y="45"/>
                </a:cubicBezTo>
                <a:cubicBezTo>
                  <a:pt x="72" y="45"/>
                  <a:pt x="72" y="45"/>
                  <a:pt x="72" y="45"/>
                </a:cubicBezTo>
                <a:cubicBezTo>
                  <a:pt x="71" y="43"/>
                  <a:pt x="70" y="43"/>
                  <a:pt x="68" y="43"/>
                </a:cubicBezTo>
                <a:cubicBezTo>
                  <a:pt x="66" y="43"/>
                  <a:pt x="65" y="43"/>
                  <a:pt x="64" y="45"/>
                </a:cubicBezTo>
                <a:cubicBezTo>
                  <a:pt x="64" y="45"/>
                  <a:pt x="64" y="45"/>
                  <a:pt x="64" y="45"/>
                </a:cubicBezTo>
                <a:cubicBezTo>
                  <a:pt x="57" y="59"/>
                  <a:pt x="57" y="59"/>
                  <a:pt x="57" y="59"/>
                </a:cubicBezTo>
                <a:cubicBezTo>
                  <a:pt x="47" y="59"/>
                  <a:pt x="47" y="59"/>
                  <a:pt x="47" y="59"/>
                </a:cubicBezTo>
                <a:cubicBezTo>
                  <a:pt x="44" y="59"/>
                  <a:pt x="43" y="61"/>
                  <a:pt x="43" y="64"/>
                </a:cubicBezTo>
                <a:cubicBezTo>
                  <a:pt x="43" y="66"/>
                  <a:pt x="44" y="67"/>
                  <a:pt x="44" y="67"/>
                </a:cubicBezTo>
                <a:cubicBezTo>
                  <a:pt x="55" y="74"/>
                  <a:pt x="55" y="74"/>
                  <a:pt x="55" y="74"/>
                </a:cubicBezTo>
                <a:cubicBezTo>
                  <a:pt x="51" y="88"/>
                  <a:pt x="51" y="88"/>
                  <a:pt x="51" y="88"/>
                </a:cubicBezTo>
                <a:cubicBezTo>
                  <a:pt x="51" y="88"/>
                  <a:pt x="51" y="89"/>
                  <a:pt x="51" y="89"/>
                </a:cubicBezTo>
                <a:cubicBezTo>
                  <a:pt x="51" y="91"/>
                  <a:pt x="53" y="93"/>
                  <a:pt x="55" y="93"/>
                </a:cubicBezTo>
                <a:cubicBezTo>
                  <a:pt x="56" y="93"/>
                  <a:pt x="57" y="93"/>
                  <a:pt x="58" y="92"/>
                </a:cubicBezTo>
                <a:cubicBezTo>
                  <a:pt x="68" y="86"/>
                  <a:pt x="68" y="86"/>
                  <a:pt x="68" y="86"/>
                </a:cubicBezTo>
                <a:cubicBezTo>
                  <a:pt x="78" y="92"/>
                  <a:pt x="78" y="92"/>
                  <a:pt x="78" y="92"/>
                </a:cubicBezTo>
                <a:cubicBezTo>
                  <a:pt x="78" y="92"/>
                  <a:pt x="79" y="93"/>
                  <a:pt x="81" y="93"/>
                </a:cubicBezTo>
                <a:cubicBezTo>
                  <a:pt x="83" y="93"/>
                  <a:pt x="85" y="91"/>
                  <a:pt x="85" y="89"/>
                </a:cubicBezTo>
                <a:cubicBezTo>
                  <a:pt x="85" y="89"/>
                  <a:pt x="85" y="88"/>
                  <a:pt x="85" y="88"/>
                </a:cubicBezTo>
                <a:cubicBezTo>
                  <a:pt x="80" y="74"/>
                  <a:pt x="80" y="74"/>
                  <a:pt x="80" y="74"/>
                </a:cubicBezTo>
                <a:cubicBezTo>
                  <a:pt x="91" y="67"/>
                  <a:pt x="91" y="67"/>
                  <a:pt x="91" y="67"/>
                </a:cubicBezTo>
                <a:cubicBezTo>
                  <a:pt x="91" y="67"/>
                  <a:pt x="93" y="66"/>
                  <a:pt x="93" y="64"/>
                </a:cubicBezTo>
                <a:cubicBezTo>
                  <a:pt x="93" y="61"/>
                  <a:pt x="91" y="59"/>
                  <a:pt x="89" y="59"/>
                </a:cubicBezTo>
                <a:close/>
                <a:moveTo>
                  <a:pt x="182" y="51"/>
                </a:moveTo>
                <a:cubicBezTo>
                  <a:pt x="184" y="51"/>
                  <a:pt x="186" y="49"/>
                  <a:pt x="186" y="47"/>
                </a:cubicBezTo>
                <a:cubicBezTo>
                  <a:pt x="186" y="9"/>
                  <a:pt x="186" y="9"/>
                  <a:pt x="186" y="9"/>
                </a:cubicBezTo>
                <a:cubicBezTo>
                  <a:pt x="186" y="4"/>
                  <a:pt x="182" y="0"/>
                  <a:pt x="178" y="0"/>
                </a:cubicBezTo>
                <a:cubicBezTo>
                  <a:pt x="9" y="0"/>
                  <a:pt x="9" y="0"/>
                  <a:pt x="9" y="0"/>
                </a:cubicBezTo>
                <a:cubicBezTo>
                  <a:pt x="4" y="0"/>
                  <a:pt x="0" y="4"/>
                  <a:pt x="0" y="9"/>
                </a:cubicBezTo>
                <a:cubicBezTo>
                  <a:pt x="0" y="47"/>
                  <a:pt x="0" y="47"/>
                  <a:pt x="0" y="47"/>
                </a:cubicBezTo>
                <a:cubicBezTo>
                  <a:pt x="0" y="49"/>
                  <a:pt x="2" y="51"/>
                  <a:pt x="5" y="51"/>
                </a:cubicBezTo>
                <a:cubicBezTo>
                  <a:pt x="12" y="51"/>
                  <a:pt x="17" y="59"/>
                  <a:pt x="17" y="68"/>
                </a:cubicBezTo>
                <a:cubicBezTo>
                  <a:pt x="17" y="77"/>
                  <a:pt x="12" y="85"/>
                  <a:pt x="5" y="85"/>
                </a:cubicBezTo>
                <a:cubicBezTo>
                  <a:pt x="2" y="85"/>
                  <a:pt x="0" y="87"/>
                  <a:pt x="0" y="89"/>
                </a:cubicBezTo>
                <a:cubicBezTo>
                  <a:pt x="0" y="127"/>
                  <a:pt x="0" y="127"/>
                  <a:pt x="0" y="127"/>
                </a:cubicBezTo>
                <a:cubicBezTo>
                  <a:pt x="0" y="132"/>
                  <a:pt x="4" y="135"/>
                  <a:pt x="9" y="135"/>
                </a:cubicBezTo>
                <a:cubicBezTo>
                  <a:pt x="178" y="135"/>
                  <a:pt x="178" y="135"/>
                  <a:pt x="178" y="135"/>
                </a:cubicBezTo>
                <a:cubicBezTo>
                  <a:pt x="182" y="135"/>
                  <a:pt x="186" y="132"/>
                  <a:pt x="186" y="127"/>
                </a:cubicBezTo>
                <a:cubicBezTo>
                  <a:pt x="186" y="89"/>
                  <a:pt x="186" y="89"/>
                  <a:pt x="186" y="89"/>
                </a:cubicBezTo>
                <a:cubicBezTo>
                  <a:pt x="186" y="87"/>
                  <a:pt x="184" y="85"/>
                  <a:pt x="182" y="85"/>
                </a:cubicBezTo>
                <a:cubicBezTo>
                  <a:pt x="175" y="85"/>
                  <a:pt x="169" y="77"/>
                  <a:pt x="169" y="68"/>
                </a:cubicBezTo>
                <a:cubicBezTo>
                  <a:pt x="169" y="59"/>
                  <a:pt x="175" y="51"/>
                  <a:pt x="182" y="51"/>
                </a:cubicBezTo>
                <a:close/>
                <a:moveTo>
                  <a:pt x="161" y="9"/>
                </a:moveTo>
                <a:cubicBezTo>
                  <a:pt x="178" y="9"/>
                  <a:pt x="178" y="9"/>
                  <a:pt x="178" y="9"/>
                </a:cubicBezTo>
                <a:cubicBezTo>
                  <a:pt x="178" y="17"/>
                  <a:pt x="178" y="17"/>
                  <a:pt x="178" y="17"/>
                </a:cubicBezTo>
                <a:cubicBezTo>
                  <a:pt x="161" y="17"/>
                  <a:pt x="161" y="17"/>
                  <a:pt x="161" y="17"/>
                </a:cubicBezTo>
                <a:lnTo>
                  <a:pt x="161" y="9"/>
                </a:lnTo>
                <a:close/>
                <a:moveTo>
                  <a:pt x="9" y="9"/>
                </a:moveTo>
                <a:cubicBezTo>
                  <a:pt x="152" y="9"/>
                  <a:pt x="152" y="9"/>
                  <a:pt x="152" y="9"/>
                </a:cubicBezTo>
                <a:cubicBezTo>
                  <a:pt x="152" y="17"/>
                  <a:pt x="152" y="17"/>
                  <a:pt x="152" y="17"/>
                </a:cubicBezTo>
                <a:cubicBezTo>
                  <a:pt x="9" y="17"/>
                  <a:pt x="9" y="17"/>
                  <a:pt x="9" y="17"/>
                </a:cubicBezTo>
                <a:lnTo>
                  <a:pt x="9" y="9"/>
                </a:lnTo>
                <a:close/>
                <a:moveTo>
                  <a:pt x="152" y="127"/>
                </a:moveTo>
                <a:cubicBezTo>
                  <a:pt x="9" y="127"/>
                  <a:pt x="9" y="127"/>
                  <a:pt x="9" y="127"/>
                </a:cubicBezTo>
                <a:cubicBezTo>
                  <a:pt x="9" y="118"/>
                  <a:pt x="9" y="118"/>
                  <a:pt x="9" y="118"/>
                </a:cubicBezTo>
                <a:cubicBezTo>
                  <a:pt x="152" y="118"/>
                  <a:pt x="152" y="118"/>
                  <a:pt x="152" y="118"/>
                </a:cubicBezTo>
                <a:lnTo>
                  <a:pt x="152" y="127"/>
                </a:lnTo>
                <a:close/>
                <a:moveTo>
                  <a:pt x="178" y="127"/>
                </a:moveTo>
                <a:cubicBezTo>
                  <a:pt x="161" y="127"/>
                  <a:pt x="161" y="127"/>
                  <a:pt x="161" y="127"/>
                </a:cubicBezTo>
                <a:cubicBezTo>
                  <a:pt x="161" y="118"/>
                  <a:pt x="161" y="118"/>
                  <a:pt x="161" y="118"/>
                </a:cubicBezTo>
                <a:cubicBezTo>
                  <a:pt x="178" y="118"/>
                  <a:pt x="178" y="118"/>
                  <a:pt x="178" y="118"/>
                </a:cubicBezTo>
                <a:lnTo>
                  <a:pt x="178" y="127"/>
                </a:lnTo>
                <a:close/>
                <a:moveTo>
                  <a:pt x="178" y="93"/>
                </a:moveTo>
                <a:cubicBezTo>
                  <a:pt x="178" y="110"/>
                  <a:pt x="178" y="110"/>
                  <a:pt x="178" y="110"/>
                </a:cubicBezTo>
                <a:cubicBezTo>
                  <a:pt x="9" y="110"/>
                  <a:pt x="9" y="110"/>
                  <a:pt x="9" y="110"/>
                </a:cubicBezTo>
                <a:cubicBezTo>
                  <a:pt x="9" y="93"/>
                  <a:pt x="9" y="93"/>
                  <a:pt x="9" y="93"/>
                </a:cubicBezTo>
                <a:cubicBezTo>
                  <a:pt x="18" y="90"/>
                  <a:pt x="26" y="80"/>
                  <a:pt x="26" y="68"/>
                </a:cubicBezTo>
                <a:cubicBezTo>
                  <a:pt x="26" y="56"/>
                  <a:pt x="18" y="45"/>
                  <a:pt x="9" y="43"/>
                </a:cubicBezTo>
                <a:cubicBezTo>
                  <a:pt x="9" y="26"/>
                  <a:pt x="9" y="26"/>
                  <a:pt x="9" y="26"/>
                </a:cubicBezTo>
                <a:cubicBezTo>
                  <a:pt x="178" y="26"/>
                  <a:pt x="178" y="26"/>
                  <a:pt x="178" y="26"/>
                </a:cubicBezTo>
                <a:cubicBezTo>
                  <a:pt x="178" y="43"/>
                  <a:pt x="178" y="43"/>
                  <a:pt x="178" y="43"/>
                </a:cubicBezTo>
                <a:cubicBezTo>
                  <a:pt x="168" y="45"/>
                  <a:pt x="161" y="56"/>
                  <a:pt x="161" y="68"/>
                </a:cubicBezTo>
                <a:cubicBezTo>
                  <a:pt x="161" y="80"/>
                  <a:pt x="168" y="90"/>
                  <a:pt x="178" y="93"/>
                </a:cubicBezTo>
                <a:close/>
                <a:moveTo>
                  <a:pt x="140" y="76"/>
                </a:moveTo>
                <a:cubicBezTo>
                  <a:pt x="114" y="76"/>
                  <a:pt x="114" y="76"/>
                  <a:pt x="114" y="76"/>
                </a:cubicBezTo>
                <a:cubicBezTo>
                  <a:pt x="112" y="76"/>
                  <a:pt x="110" y="78"/>
                  <a:pt x="110" y="80"/>
                </a:cubicBezTo>
                <a:cubicBezTo>
                  <a:pt x="110" y="83"/>
                  <a:pt x="112" y="85"/>
                  <a:pt x="114" y="85"/>
                </a:cubicBezTo>
                <a:cubicBezTo>
                  <a:pt x="140" y="85"/>
                  <a:pt x="140" y="85"/>
                  <a:pt x="140" y="85"/>
                </a:cubicBezTo>
                <a:cubicBezTo>
                  <a:pt x="142" y="85"/>
                  <a:pt x="144" y="83"/>
                  <a:pt x="144" y="80"/>
                </a:cubicBezTo>
                <a:cubicBezTo>
                  <a:pt x="144" y="78"/>
                  <a:pt x="142" y="76"/>
                  <a:pt x="140" y="7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00"/>
          <p:cNvSpPr>
            <a:spLocks noEditPoints="1"/>
          </p:cNvSpPr>
          <p:nvPr/>
        </p:nvSpPr>
        <p:spPr bwMode="auto">
          <a:xfrm>
            <a:off x="8882203" y="3516277"/>
            <a:ext cx="379684" cy="379684"/>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04"/>
          <p:cNvSpPr>
            <a:spLocks noEditPoints="1"/>
          </p:cNvSpPr>
          <p:nvPr/>
        </p:nvSpPr>
        <p:spPr bwMode="auto">
          <a:xfrm>
            <a:off x="8882203" y="2133486"/>
            <a:ext cx="379684" cy="377444"/>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57"/>
          <p:cNvSpPr>
            <a:spLocks noEditPoints="1"/>
          </p:cNvSpPr>
          <p:nvPr/>
        </p:nvSpPr>
        <p:spPr bwMode="auto">
          <a:xfrm>
            <a:off x="8934505" y="4851773"/>
            <a:ext cx="275079" cy="379071"/>
          </a:xfrm>
          <a:custGeom>
            <a:avLst/>
            <a:gdLst>
              <a:gd name="T0" fmla="*/ 90 w 135"/>
              <a:gd name="T1" fmla="*/ 34 h 186"/>
              <a:gd name="T2" fmla="*/ 104 w 135"/>
              <a:gd name="T3" fmla="*/ 39 h 186"/>
              <a:gd name="T4" fmla="*/ 112 w 135"/>
              <a:gd name="T5" fmla="*/ 67 h 186"/>
              <a:gd name="T6" fmla="*/ 118 w 135"/>
              <a:gd name="T7" fmla="*/ 59 h 186"/>
              <a:gd name="T8" fmla="*/ 88 w 135"/>
              <a:gd name="T9" fmla="*/ 23 h 186"/>
              <a:gd name="T10" fmla="*/ 71 w 135"/>
              <a:gd name="T11" fmla="*/ 64 h 186"/>
              <a:gd name="T12" fmla="*/ 68 w 135"/>
              <a:gd name="T13" fmla="*/ 87 h 186"/>
              <a:gd name="T14" fmla="*/ 73 w 135"/>
              <a:gd name="T15" fmla="*/ 101 h 186"/>
              <a:gd name="T16" fmla="*/ 76 w 135"/>
              <a:gd name="T17" fmla="*/ 98 h 186"/>
              <a:gd name="T18" fmla="*/ 82 w 135"/>
              <a:gd name="T19" fmla="*/ 71 h 186"/>
              <a:gd name="T20" fmla="*/ 76 w 135"/>
              <a:gd name="T21" fmla="*/ 118 h 186"/>
              <a:gd name="T22" fmla="*/ 76 w 135"/>
              <a:gd name="T23" fmla="*/ 0 h 186"/>
              <a:gd name="T24" fmla="*/ 76 w 135"/>
              <a:gd name="T25" fmla="*/ 118 h 186"/>
              <a:gd name="T26" fmla="*/ 127 w 135"/>
              <a:gd name="T27" fmla="*/ 59 h 186"/>
              <a:gd name="T28" fmla="*/ 25 w 135"/>
              <a:gd name="T29" fmla="*/ 59 h 186"/>
              <a:gd name="T30" fmla="*/ 105 w 135"/>
              <a:gd name="T31" fmla="*/ 70 h 186"/>
              <a:gd name="T32" fmla="*/ 110 w 135"/>
              <a:gd name="T33" fmla="*/ 75 h 186"/>
              <a:gd name="T34" fmla="*/ 39 w 135"/>
              <a:gd name="T35" fmla="*/ 54 h 186"/>
              <a:gd name="T36" fmla="*/ 56 w 135"/>
              <a:gd name="T37" fmla="*/ 63 h 186"/>
              <a:gd name="T38" fmla="*/ 59 w 135"/>
              <a:gd name="T39" fmla="*/ 56 h 186"/>
              <a:gd name="T40" fmla="*/ 74 w 135"/>
              <a:gd name="T41" fmla="*/ 45 h 186"/>
              <a:gd name="T42" fmla="*/ 73 w 135"/>
              <a:gd name="T43" fmla="*/ 34 h 186"/>
              <a:gd name="T44" fmla="*/ 68 w 135"/>
              <a:gd name="T45" fmla="*/ 33 h 186"/>
              <a:gd name="T46" fmla="*/ 62 w 135"/>
              <a:gd name="T47" fmla="*/ 28 h 186"/>
              <a:gd name="T48" fmla="*/ 49 w 135"/>
              <a:gd name="T49" fmla="*/ 27 h 186"/>
              <a:gd name="T50" fmla="*/ 39 w 135"/>
              <a:gd name="T51" fmla="*/ 54 h 186"/>
              <a:gd name="T52" fmla="*/ 126 w 135"/>
              <a:gd name="T53" fmla="*/ 105 h 186"/>
              <a:gd name="T54" fmla="*/ 76 w 135"/>
              <a:gd name="T55" fmla="*/ 127 h 186"/>
              <a:gd name="T56" fmla="*/ 30 w 135"/>
              <a:gd name="T57" fmla="*/ 10 h 186"/>
              <a:gd name="T58" fmla="*/ 32 w 135"/>
              <a:gd name="T59" fmla="*/ 6 h 186"/>
              <a:gd name="T60" fmla="*/ 24 w 135"/>
              <a:gd name="T61" fmla="*/ 4 h 186"/>
              <a:gd name="T62" fmla="*/ 0 w 135"/>
              <a:gd name="T63" fmla="*/ 59 h 186"/>
              <a:gd name="T64" fmla="*/ 72 w 135"/>
              <a:gd name="T65" fmla="*/ 177 h 186"/>
              <a:gd name="T66" fmla="*/ 42 w 135"/>
              <a:gd name="T67" fmla="*/ 182 h 186"/>
              <a:gd name="T68" fmla="*/ 105 w 135"/>
              <a:gd name="T69" fmla="*/ 186 h 186"/>
              <a:gd name="T70" fmla="*/ 105 w 135"/>
              <a:gd name="T71" fmla="*/ 177 h 186"/>
              <a:gd name="T72" fmla="*/ 80 w 135"/>
              <a:gd name="T73" fmla="*/ 135 h 186"/>
              <a:gd name="T74" fmla="*/ 131 w 135"/>
              <a:gd name="T75" fmla="*/ 111 h 186"/>
              <a:gd name="T76" fmla="*/ 129 w 135"/>
              <a:gd name="T77" fmla="*/ 10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86">
                <a:moveTo>
                  <a:pt x="90" y="28"/>
                </a:moveTo>
                <a:cubicBezTo>
                  <a:pt x="90" y="28"/>
                  <a:pt x="89" y="30"/>
                  <a:pt x="90" y="34"/>
                </a:cubicBezTo>
                <a:cubicBezTo>
                  <a:pt x="91" y="39"/>
                  <a:pt x="93" y="40"/>
                  <a:pt x="100" y="37"/>
                </a:cubicBezTo>
                <a:cubicBezTo>
                  <a:pt x="103" y="36"/>
                  <a:pt x="105" y="37"/>
                  <a:pt x="104" y="39"/>
                </a:cubicBezTo>
                <a:cubicBezTo>
                  <a:pt x="104" y="45"/>
                  <a:pt x="99" y="45"/>
                  <a:pt x="103" y="54"/>
                </a:cubicBezTo>
                <a:cubicBezTo>
                  <a:pt x="105" y="60"/>
                  <a:pt x="110" y="62"/>
                  <a:pt x="112" y="67"/>
                </a:cubicBezTo>
                <a:cubicBezTo>
                  <a:pt x="112" y="68"/>
                  <a:pt x="114" y="70"/>
                  <a:pt x="116" y="71"/>
                </a:cubicBezTo>
                <a:cubicBezTo>
                  <a:pt x="118" y="67"/>
                  <a:pt x="118" y="63"/>
                  <a:pt x="118" y="59"/>
                </a:cubicBezTo>
                <a:cubicBezTo>
                  <a:pt x="118" y="41"/>
                  <a:pt x="107" y="25"/>
                  <a:pt x="90" y="20"/>
                </a:cubicBezTo>
                <a:cubicBezTo>
                  <a:pt x="90" y="21"/>
                  <a:pt x="89" y="22"/>
                  <a:pt x="88" y="23"/>
                </a:cubicBezTo>
                <a:cubicBezTo>
                  <a:pt x="86" y="24"/>
                  <a:pt x="86" y="29"/>
                  <a:pt x="90" y="28"/>
                </a:cubicBezTo>
                <a:close/>
                <a:moveTo>
                  <a:pt x="71" y="64"/>
                </a:moveTo>
                <a:cubicBezTo>
                  <a:pt x="64" y="64"/>
                  <a:pt x="59" y="66"/>
                  <a:pt x="61" y="75"/>
                </a:cubicBezTo>
                <a:cubicBezTo>
                  <a:pt x="63" y="84"/>
                  <a:pt x="68" y="80"/>
                  <a:pt x="68" y="87"/>
                </a:cubicBezTo>
                <a:cubicBezTo>
                  <a:pt x="67" y="95"/>
                  <a:pt x="69" y="96"/>
                  <a:pt x="70" y="98"/>
                </a:cubicBezTo>
                <a:cubicBezTo>
                  <a:pt x="71" y="99"/>
                  <a:pt x="72" y="101"/>
                  <a:pt x="73" y="101"/>
                </a:cubicBezTo>
                <a:cubicBezTo>
                  <a:pt x="74" y="101"/>
                  <a:pt x="74" y="101"/>
                  <a:pt x="74" y="101"/>
                </a:cubicBezTo>
                <a:cubicBezTo>
                  <a:pt x="75" y="101"/>
                  <a:pt x="75" y="100"/>
                  <a:pt x="76" y="98"/>
                </a:cubicBezTo>
                <a:cubicBezTo>
                  <a:pt x="77" y="91"/>
                  <a:pt x="80" y="87"/>
                  <a:pt x="82" y="83"/>
                </a:cubicBezTo>
                <a:cubicBezTo>
                  <a:pt x="85" y="80"/>
                  <a:pt x="88" y="75"/>
                  <a:pt x="82" y="71"/>
                </a:cubicBezTo>
                <a:cubicBezTo>
                  <a:pt x="77" y="66"/>
                  <a:pt x="78" y="64"/>
                  <a:pt x="71" y="64"/>
                </a:cubicBezTo>
                <a:close/>
                <a:moveTo>
                  <a:pt x="76" y="118"/>
                </a:moveTo>
                <a:cubicBezTo>
                  <a:pt x="109" y="118"/>
                  <a:pt x="135" y="92"/>
                  <a:pt x="135" y="59"/>
                </a:cubicBezTo>
                <a:cubicBezTo>
                  <a:pt x="135" y="27"/>
                  <a:pt x="109" y="0"/>
                  <a:pt x="76" y="0"/>
                </a:cubicBezTo>
                <a:cubicBezTo>
                  <a:pt x="43" y="0"/>
                  <a:pt x="17" y="27"/>
                  <a:pt x="17" y="59"/>
                </a:cubicBezTo>
                <a:cubicBezTo>
                  <a:pt x="17" y="92"/>
                  <a:pt x="43" y="118"/>
                  <a:pt x="76" y="118"/>
                </a:cubicBezTo>
                <a:close/>
                <a:moveTo>
                  <a:pt x="76" y="9"/>
                </a:moveTo>
                <a:cubicBezTo>
                  <a:pt x="104" y="9"/>
                  <a:pt x="127" y="31"/>
                  <a:pt x="127" y="59"/>
                </a:cubicBezTo>
                <a:cubicBezTo>
                  <a:pt x="127" y="87"/>
                  <a:pt x="104" y="110"/>
                  <a:pt x="76" y="110"/>
                </a:cubicBezTo>
                <a:cubicBezTo>
                  <a:pt x="48" y="110"/>
                  <a:pt x="25" y="87"/>
                  <a:pt x="25" y="59"/>
                </a:cubicBezTo>
                <a:cubicBezTo>
                  <a:pt x="25" y="31"/>
                  <a:pt x="48" y="9"/>
                  <a:pt x="76" y="9"/>
                </a:cubicBezTo>
                <a:close/>
                <a:moveTo>
                  <a:pt x="105" y="70"/>
                </a:moveTo>
                <a:cubicBezTo>
                  <a:pt x="103" y="71"/>
                  <a:pt x="103" y="74"/>
                  <a:pt x="104" y="75"/>
                </a:cubicBezTo>
                <a:cubicBezTo>
                  <a:pt x="106" y="76"/>
                  <a:pt x="109" y="78"/>
                  <a:pt x="110" y="75"/>
                </a:cubicBezTo>
                <a:cubicBezTo>
                  <a:pt x="111" y="72"/>
                  <a:pt x="106" y="69"/>
                  <a:pt x="105" y="70"/>
                </a:cubicBezTo>
                <a:close/>
                <a:moveTo>
                  <a:pt x="39" y="54"/>
                </a:moveTo>
                <a:cubicBezTo>
                  <a:pt x="39" y="54"/>
                  <a:pt x="42" y="60"/>
                  <a:pt x="56" y="66"/>
                </a:cubicBezTo>
                <a:cubicBezTo>
                  <a:pt x="56" y="66"/>
                  <a:pt x="59" y="66"/>
                  <a:pt x="56" y="63"/>
                </a:cubicBezTo>
                <a:cubicBezTo>
                  <a:pt x="52" y="60"/>
                  <a:pt x="49" y="56"/>
                  <a:pt x="53" y="54"/>
                </a:cubicBezTo>
                <a:cubicBezTo>
                  <a:pt x="57" y="52"/>
                  <a:pt x="58" y="52"/>
                  <a:pt x="59" y="56"/>
                </a:cubicBezTo>
                <a:cubicBezTo>
                  <a:pt x="60" y="60"/>
                  <a:pt x="63" y="58"/>
                  <a:pt x="63" y="54"/>
                </a:cubicBezTo>
                <a:cubicBezTo>
                  <a:pt x="64" y="50"/>
                  <a:pt x="70" y="47"/>
                  <a:pt x="74" y="45"/>
                </a:cubicBezTo>
                <a:cubicBezTo>
                  <a:pt x="78" y="43"/>
                  <a:pt x="81" y="43"/>
                  <a:pt x="81" y="40"/>
                </a:cubicBezTo>
                <a:cubicBezTo>
                  <a:pt x="81" y="37"/>
                  <a:pt x="79" y="34"/>
                  <a:pt x="73" y="34"/>
                </a:cubicBezTo>
                <a:cubicBezTo>
                  <a:pt x="67" y="34"/>
                  <a:pt x="70" y="43"/>
                  <a:pt x="64" y="38"/>
                </a:cubicBezTo>
                <a:cubicBezTo>
                  <a:pt x="59" y="33"/>
                  <a:pt x="66" y="34"/>
                  <a:pt x="68" y="33"/>
                </a:cubicBezTo>
                <a:cubicBezTo>
                  <a:pt x="71" y="32"/>
                  <a:pt x="73" y="27"/>
                  <a:pt x="69" y="27"/>
                </a:cubicBezTo>
                <a:cubicBezTo>
                  <a:pt x="64" y="27"/>
                  <a:pt x="65" y="29"/>
                  <a:pt x="62" y="28"/>
                </a:cubicBezTo>
                <a:cubicBezTo>
                  <a:pt x="58" y="26"/>
                  <a:pt x="57" y="32"/>
                  <a:pt x="54" y="31"/>
                </a:cubicBezTo>
                <a:cubicBezTo>
                  <a:pt x="53" y="31"/>
                  <a:pt x="51" y="29"/>
                  <a:pt x="49" y="27"/>
                </a:cubicBezTo>
                <a:cubicBezTo>
                  <a:pt x="42" y="32"/>
                  <a:pt x="38" y="40"/>
                  <a:pt x="35" y="48"/>
                </a:cubicBezTo>
                <a:cubicBezTo>
                  <a:pt x="37" y="52"/>
                  <a:pt x="39" y="54"/>
                  <a:pt x="39" y="54"/>
                </a:cubicBezTo>
                <a:close/>
                <a:moveTo>
                  <a:pt x="129" y="103"/>
                </a:moveTo>
                <a:cubicBezTo>
                  <a:pt x="128" y="103"/>
                  <a:pt x="127" y="104"/>
                  <a:pt x="126" y="105"/>
                </a:cubicBezTo>
                <a:cubicBezTo>
                  <a:pt x="126" y="105"/>
                  <a:pt x="126" y="105"/>
                  <a:pt x="126" y="105"/>
                </a:cubicBezTo>
                <a:cubicBezTo>
                  <a:pt x="113" y="118"/>
                  <a:pt x="96" y="127"/>
                  <a:pt x="76" y="127"/>
                </a:cubicBezTo>
                <a:cubicBezTo>
                  <a:pt x="39" y="127"/>
                  <a:pt x="8" y="96"/>
                  <a:pt x="8" y="59"/>
                </a:cubicBezTo>
                <a:cubicBezTo>
                  <a:pt x="8" y="40"/>
                  <a:pt x="17" y="22"/>
                  <a:pt x="30" y="10"/>
                </a:cubicBezTo>
                <a:cubicBezTo>
                  <a:pt x="30" y="10"/>
                  <a:pt x="30" y="10"/>
                  <a:pt x="30" y="10"/>
                </a:cubicBezTo>
                <a:cubicBezTo>
                  <a:pt x="31" y="9"/>
                  <a:pt x="32" y="8"/>
                  <a:pt x="32" y="6"/>
                </a:cubicBezTo>
                <a:cubicBezTo>
                  <a:pt x="32" y="4"/>
                  <a:pt x="30" y="2"/>
                  <a:pt x="27" y="2"/>
                </a:cubicBezTo>
                <a:cubicBezTo>
                  <a:pt x="26" y="2"/>
                  <a:pt x="25" y="3"/>
                  <a:pt x="24" y="4"/>
                </a:cubicBezTo>
                <a:cubicBezTo>
                  <a:pt x="24" y="4"/>
                  <a:pt x="24" y="4"/>
                  <a:pt x="24" y="4"/>
                </a:cubicBezTo>
                <a:cubicBezTo>
                  <a:pt x="9" y="17"/>
                  <a:pt x="0" y="37"/>
                  <a:pt x="0" y="59"/>
                </a:cubicBezTo>
                <a:cubicBezTo>
                  <a:pt x="0" y="100"/>
                  <a:pt x="32" y="133"/>
                  <a:pt x="72" y="135"/>
                </a:cubicBezTo>
                <a:cubicBezTo>
                  <a:pt x="72" y="177"/>
                  <a:pt x="72" y="177"/>
                  <a:pt x="72" y="177"/>
                </a:cubicBezTo>
                <a:cubicBezTo>
                  <a:pt x="46" y="177"/>
                  <a:pt x="46" y="177"/>
                  <a:pt x="46" y="177"/>
                </a:cubicBezTo>
                <a:cubicBezTo>
                  <a:pt x="44" y="177"/>
                  <a:pt x="42" y="179"/>
                  <a:pt x="42" y="182"/>
                </a:cubicBezTo>
                <a:cubicBezTo>
                  <a:pt x="42" y="184"/>
                  <a:pt x="44" y="186"/>
                  <a:pt x="46" y="186"/>
                </a:cubicBezTo>
                <a:cubicBezTo>
                  <a:pt x="105" y="186"/>
                  <a:pt x="105" y="186"/>
                  <a:pt x="105" y="186"/>
                </a:cubicBezTo>
                <a:cubicBezTo>
                  <a:pt x="108" y="186"/>
                  <a:pt x="110" y="184"/>
                  <a:pt x="110" y="182"/>
                </a:cubicBezTo>
                <a:cubicBezTo>
                  <a:pt x="110" y="179"/>
                  <a:pt x="108" y="177"/>
                  <a:pt x="105" y="177"/>
                </a:cubicBezTo>
                <a:cubicBezTo>
                  <a:pt x="80" y="177"/>
                  <a:pt x="80" y="177"/>
                  <a:pt x="80" y="177"/>
                </a:cubicBezTo>
                <a:cubicBezTo>
                  <a:pt x="80" y="135"/>
                  <a:pt x="80" y="135"/>
                  <a:pt x="80" y="135"/>
                </a:cubicBezTo>
                <a:cubicBezTo>
                  <a:pt x="100" y="134"/>
                  <a:pt x="119" y="125"/>
                  <a:pt x="132" y="111"/>
                </a:cubicBezTo>
                <a:cubicBezTo>
                  <a:pt x="131" y="111"/>
                  <a:pt x="131" y="111"/>
                  <a:pt x="131" y="111"/>
                </a:cubicBezTo>
                <a:cubicBezTo>
                  <a:pt x="132" y="110"/>
                  <a:pt x="133" y="109"/>
                  <a:pt x="133" y="108"/>
                </a:cubicBezTo>
                <a:cubicBezTo>
                  <a:pt x="133" y="105"/>
                  <a:pt x="131" y="103"/>
                  <a:pt x="129" y="10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9418189" y="2322208"/>
            <a:ext cx="2604515" cy="502573"/>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Plum gummi bears. Apple</a:t>
            </a:r>
          </a:p>
          <a:p>
            <a:r>
              <a:rPr lang="en-US" sz="1333" dirty="0">
                <a:solidFill>
                  <a:schemeClr val="bg1">
                    <a:lumMod val="65000"/>
                  </a:schemeClr>
                </a:solidFill>
                <a:latin typeface="Source Sans Pro Regular" charset="0"/>
                <a:ea typeface="Source Sans Pro Light" charset="0"/>
              </a:rPr>
              <a:t>pie yummy cake with candy</a:t>
            </a:r>
          </a:p>
        </p:txBody>
      </p:sp>
      <p:sp>
        <p:nvSpPr>
          <p:cNvPr id="27" name="Rectangle 26"/>
          <p:cNvSpPr/>
          <p:nvPr/>
        </p:nvSpPr>
        <p:spPr>
          <a:xfrm>
            <a:off x="9412470" y="2052338"/>
            <a:ext cx="1414170" cy="297454"/>
          </a:xfrm>
          <a:prstGeom prst="rect">
            <a:avLst/>
          </a:prstGeom>
        </p:spPr>
        <p:txBody>
          <a:bodyPr wrap="none">
            <a:spAutoFit/>
          </a:bodyPr>
          <a:lstStyle/>
          <a:p>
            <a:r>
              <a:rPr lang="en-US" sz="1333" b="1" dirty="0">
                <a:latin typeface="Source Sans Pro Bold" charset="0"/>
              </a:rPr>
              <a:t>BRAIN NUKLEUS</a:t>
            </a:r>
          </a:p>
        </p:txBody>
      </p:sp>
      <p:sp>
        <p:nvSpPr>
          <p:cNvPr id="28" name="TextBox 27"/>
          <p:cNvSpPr txBox="1"/>
          <p:nvPr/>
        </p:nvSpPr>
        <p:spPr>
          <a:xfrm>
            <a:off x="9412469" y="3690422"/>
            <a:ext cx="2604515" cy="502573"/>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Sugar gummi bears. Apple</a:t>
            </a:r>
          </a:p>
          <a:p>
            <a:r>
              <a:rPr lang="en-US" sz="1333" dirty="0">
                <a:solidFill>
                  <a:schemeClr val="bg1">
                    <a:lumMod val="65000"/>
                  </a:schemeClr>
                </a:solidFill>
                <a:latin typeface="Source Sans Pro Regular" charset="0"/>
                <a:ea typeface="Source Sans Pro Light" charset="0"/>
              </a:rPr>
              <a:t>pie yummy cake with candy</a:t>
            </a:r>
          </a:p>
        </p:txBody>
      </p:sp>
      <p:sp>
        <p:nvSpPr>
          <p:cNvPr id="29" name="Rectangle 28"/>
          <p:cNvSpPr/>
          <p:nvPr/>
        </p:nvSpPr>
        <p:spPr>
          <a:xfrm>
            <a:off x="9406750" y="3420551"/>
            <a:ext cx="1366080" cy="297454"/>
          </a:xfrm>
          <a:prstGeom prst="rect">
            <a:avLst/>
          </a:prstGeom>
        </p:spPr>
        <p:txBody>
          <a:bodyPr wrap="none">
            <a:spAutoFit/>
          </a:bodyPr>
          <a:lstStyle/>
          <a:p>
            <a:r>
              <a:rPr lang="en-US" sz="1333" b="1" dirty="0">
                <a:latin typeface="Source Sans Pro Bold" charset="0"/>
              </a:rPr>
              <a:t>VISUAL CORTEX</a:t>
            </a:r>
          </a:p>
        </p:txBody>
      </p:sp>
      <p:sp>
        <p:nvSpPr>
          <p:cNvPr id="30" name="TextBox 29"/>
          <p:cNvSpPr txBox="1"/>
          <p:nvPr/>
        </p:nvSpPr>
        <p:spPr>
          <a:xfrm>
            <a:off x="9406749" y="5024831"/>
            <a:ext cx="2604515" cy="502573"/>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Sugar plum gummi bears. </a:t>
            </a:r>
          </a:p>
          <a:p>
            <a:r>
              <a:rPr lang="en-US" sz="1333" dirty="0">
                <a:solidFill>
                  <a:schemeClr val="bg1">
                    <a:lumMod val="65000"/>
                  </a:schemeClr>
                </a:solidFill>
                <a:latin typeface="Source Sans Pro Regular" charset="0"/>
                <a:ea typeface="Source Sans Pro Light" charset="0"/>
              </a:rPr>
              <a:t>pie yummy cake with candy</a:t>
            </a:r>
          </a:p>
        </p:txBody>
      </p:sp>
      <p:sp>
        <p:nvSpPr>
          <p:cNvPr id="31" name="Rectangle 30"/>
          <p:cNvSpPr/>
          <p:nvPr/>
        </p:nvSpPr>
        <p:spPr>
          <a:xfrm>
            <a:off x="9401030" y="4754961"/>
            <a:ext cx="1774845" cy="297454"/>
          </a:xfrm>
          <a:prstGeom prst="rect">
            <a:avLst/>
          </a:prstGeom>
        </p:spPr>
        <p:txBody>
          <a:bodyPr wrap="none">
            <a:spAutoFit/>
          </a:bodyPr>
          <a:lstStyle/>
          <a:p>
            <a:r>
              <a:rPr lang="en-US" sz="1333" b="1" dirty="0">
                <a:latin typeface="Source Sans Pro Bold" charset="0"/>
              </a:rPr>
              <a:t>AROUND THE WORLD</a:t>
            </a:r>
          </a:p>
        </p:txBody>
      </p:sp>
      <p:sp>
        <p:nvSpPr>
          <p:cNvPr id="32" name="TextBox 31"/>
          <p:cNvSpPr txBox="1"/>
          <p:nvPr/>
        </p:nvSpPr>
        <p:spPr>
          <a:xfrm>
            <a:off x="176931" y="2316383"/>
            <a:ext cx="2604515" cy="502573"/>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Sugar plum bears. Apple pie yummy cake with candy</a:t>
            </a:r>
          </a:p>
        </p:txBody>
      </p:sp>
      <p:sp>
        <p:nvSpPr>
          <p:cNvPr id="33" name="Rectangle 32"/>
          <p:cNvSpPr/>
          <p:nvPr/>
        </p:nvSpPr>
        <p:spPr>
          <a:xfrm>
            <a:off x="1328804" y="2046513"/>
            <a:ext cx="1452642" cy="297454"/>
          </a:xfrm>
          <a:prstGeom prst="rect">
            <a:avLst/>
          </a:prstGeom>
        </p:spPr>
        <p:txBody>
          <a:bodyPr wrap="none">
            <a:spAutoFit/>
          </a:bodyPr>
          <a:lstStyle/>
          <a:p>
            <a:pPr algn="r"/>
            <a:r>
              <a:rPr lang="en-US" sz="1333" b="1" dirty="0">
                <a:latin typeface="Source Sans Pro Bold" charset="0"/>
              </a:rPr>
              <a:t>BUSINESS BRAIN</a:t>
            </a:r>
          </a:p>
        </p:txBody>
      </p:sp>
      <p:sp>
        <p:nvSpPr>
          <p:cNvPr id="34" name="TextBox 33"/>
          <p:cNvSpPr txBox="1"/>
          <p:nvPr/>
        </p:nvSpPr>
        <p:spPr>
          <a:xfrm>
            <a:off x="176931" y="3684596"/>
            <a:ext cx="2604515" cy="502573"/>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Sugar gummi bears. Apple</a:t>
            </a:r>
          </a:p>
          <a:p>
            <a:pPr algn="r"/>
            <a:r>
              <a:rPr lang="en-US" sz="1333" dirty="0">
                <a:solidFill>
                  <a:schemeClr val="bg1">
                    <a:lumMod val="65000"/>
                  </a:schemeClr>
                </a:solidFill>
                <a:latin typeface="Source Sans Pro Regular" charset="0"/>
                <a:ea typeface="Source Sans Pro Light" charset="0"/>
              </a:rPr>
              <a:t>pie yummy cake with candy</a:t>
            </a:r>
          </a:p>
        </p:txBody>
      </p:sp>
      <p:sp>
        <p:nvSpPr>
          <p:cNvPr id="35" name="Rectangle 34"/>
          <p:cNvSpPr/>
          <p:nvPr/>
        </p:nvSpPr>
        <p:spPr>
          <a:xfrm>
            <a:off x="1376893" y="3414726"/>
            <a:ext cx="1404552" cy="297454"/>
          </a:xfrm>
          <a:prstGeom prst="rect">
            <a:avLst/>
          </a:prstGeom>
        </p:spPr>
        <p:txBody>
          <a:bodyPr wrap="none">
            <a:spAutoFit/>
          </a:bodyPr>
          <a:lstStyle/>
          <a:p>
            <a:pPr algn="r"/>
            <a:r>
              <a:rPr lang="en-US" sz="1333" b="1" dirty="0">
                <a:latin typeface="Source Sans Pro Bold" charset="0"/>
              </a:rPr>
              <a:t>BRAIN STORAGE</a:t>
            </a:r>
          </a:p>
        </p:txBody>
      </p:sp>
      <p:sp>
        <p:nvSpPr>
          <p:cNvPr id="36" name="TextBox 35"/>
          <p:cNvSpPr txBox="1"/>
          <p:nvPr/>
        </p:nvSpPr>
        <p:spPr>
          <a:xfrm>
            <a:off x="176931" y="5019006"/>
            <a:ext cx="2604515" cy="502573"/>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Sugar plum gummi bears. </a:t>
            </a:r>
          </a:p>
          <a:p>
            <a:pPr algn="r"/>
            <a:r>
              <a:rPr lang="en-US" sz="1333" dirty="0">
                <a:solidFill>
                  <a:schemeClr val="bg1">
                    <a:lumMod val="65000"/>
                  </a:schemeClr>
                </a:solidFill>
                <a:latin typeface="Source Sans Pro Regular" charset="0"/>
                <a:ea typeface="Source Sans Pro Light" charset="0"/>
              </a:rPr>
              <a:t>pie yummy cake with candy</a:t>
            </a:r>
          </a:p>
        </p:txBody>
      </p:sp>
      <p:sp>
        <p:nvSpPr>
          <p:cNvPr id="37" name="Rectangle 36"/>
          <p:cNvSpPr/>
          <p:nvPr/>
        </p:nvSpPr>
        <p:spPr>
          <a:xfrm>
            <a:off x="1551622" y="4749135"/>
            <a:ext cx="1229824" cy="297454"/>
          </a:xfrm>
          <a:prstGeom prst="rect">
            <a:avLst/>
          </a:prstGeom>
        </p:spPr>
        <p:txBody>
          <a:bodyPr wrap="none">
            <a:spAutoFit/>
          </a:bodyPr>
          <a:lstStyle/>
          <a:p>
            <a:pPr algn="r"/>
            <a:r>
              <a:rPr lang="en-US" sz="1333" b="1" dirty="0">
                <a:latin typeface="Source Sans Pro Bold" charset="0"/>
              </a:rPr>
              <a:t>TICKET BRAIN</a:t>
            </a:r>
          </a:p>
        </p:txBody>
      </p:sp>
      <p:sp>
        <p:nvSpPr>
          <p:cNvPr id="38" name="Rectangle 37"/>
          <p:cNvSpPr/>
          <p:nvPr/>
        </p:nvSpPr>
        <p:spPr>
          <a:xfrm>
            <a:off x="5188587" y="3748847"/>
            <a:ext cx="1805302" cy="748795"/>
          </a:xfrm>
          <a:prstGeom prst="rect">
            <a:avLst/>
          </a:prstGeom>
        </p:spPr>
        <p:txBody>
          <a:bodyPr wrap="none">
            <a:spAutoFit/>
          </a:bodyPr>
          <a:lstStyle/>
          <a:p>
            <a:pPr algn="ctr"/>
            <a:r>
              <a:rPr lang="en-US" sz="2133" b="1" dirty="0">
                <a:latin typeface="Source Sans Pro Bold" charset="0"/>
              </a:rPr>
              <a:t>BRAIN STORE</a:t>
            </a:r>
          </a:p>
          <a:p>
            <a:pPr algn="ctr"/>
            <a:r>
              <a:rPr lang="en-US" sz="2133" b="1" dirty="0">
                <a:latin typeface="Source Sans Pro Bold" charset="0"/>
              </a:rPr>
              <a:t>CLOUD</a:t>
            </a:r>
          </a:p>
        </p:txBody>
      </p:sp>
      <p:sp>
        <p:nvSpPr>
          <p:cNvPr id="39" name="Freeform 409"/>
          <p:cNvSpPr>
            <a:spLocks noEditPoints="1"/>
          </p:cNvSpPr>
          <p:nvPr/>
        </p:nvSpPr>
        <p:spPr bwMode="auto">
          <a:xfrm>
            <a:off x="5788545" y="3151666"/>
            <a:ext cx="614911" cy="434679"/>
          </a:xfrm>
          <a:custGeom>
            <a:avLst/>
            <a:gdLst>
              <a:gd name="T0" fmla="*/ 187 w 191"/>
              <a:gd name="T1" fmla="*/ 39 h 135"/>
              <a:gd name="T2" fmla="*/ 153 w 191"/>
              <a:gd name="T3" fmla="*/ 18 h 135"/>
              <a:gd name="T4" fmla="*/ 160 w 191"/>
              <a:gd name="T5" fmla="*/ 29 h 135"/>
              <a:gd name="T6" fmla="*/ 179 w 191"/>
              <a:gd name="T7" fmla="*/ 42 h 135"/>
              <a:gd name="T8" fmla="*/ 177 w 191"/>
              <a:gd name="T9" fmla="*/ 53 h 135"/>
              <a:gd name="T10" fmla="*/ 162 w 191"/>
              <a:gd name="T11" fmla="*/ 68 h 135"/>
              <a:gd name="T12" fmla="*/ 162 w 191"/>
              <a:gd name="T13" fmla="*/ 67 h 135"/>
              <a:gd name="T14" fmla="*/ 95 w 191"/>
              <a:gd name="T15" fmla="*/ 0 h 135"/>
              <a:gd name="T16" fmla="*/ 27 w 191"/>
              <a:gd name="T17" fmla="*/ 67 h 135"/>
              <a:gd name="T18" fmla="*/ 35 w 191"/>
              <a:gd name="T19" fmla="*/ 99 h 135"/>
              <a:gd name="T20" fmla="*/ 11 w 191"/>
              <a:gd name="T21" fmla="*/ 84 h 135"/>
              <a:gd name="T22" fmla="*/ 13 w 191"/>
              <a:gd name="T23" fmla="*/ 73 h 135"/>
              <a:gd name="T24" fmla="*/ 19 w 191"/>
              <a:gd name="T25" fmla="*/ 65 h 135"/>
              <a:gd name="T26" fmla="*/ 20 w 191"/>
              <a:gd name="T27" fmla="*/ 53 h 135"/>
              <a:gd name="T28" fmla="*/ 3 w 191"/>
              <a:gd name="T29" fmla="*/ 87 h 135"/>
              <a:gd name="T30" fmla="*/ 41 w 191"/>
              <a:gd name="T31" fmla="*/ 108 h 135"/>
              <a:gd name="T32" fmla="*/ 95 w 191"/>
              <a:gd name="T33" fmla="*/ 135 h 135"/>
              <a:gd name="T34" fmla="*/ 161 w 191"/>
              <a:gd name="T35" fmla="*/ 79 h 135"/>
              <a:gd name="T36" fmla="*/ 187 w 191"/>
              <a:gd name="T37" fmla="*/ 39 h 135"/>
              <a:gd name="T38" fmla="*/ 95 w 191"/>
              <a:gd name="T39" fmla="*/ 126 h 135"/>
              <a:gd name="T40" fmla="*/ 53 w 191"/>
              <a:gd name="T41" fmla="*/ 109 h 135"/>
              <a:gd name="T42" fmla="*/ 58 w 191"/>
              <a:gd name="T43" fmla="*/ 109 h 135"/>
              <a:gd name="T44" fmla="*/ 106 w 191"/>
              <a:gd name="T45" fmla="*/ 103 h 135"/>
              <a:gd name="T46" fmla="*/ 151 w 191"/>
              <a:gd name="T47" fmla="*/ 86 h 135"/>
              <a:gd name="T48" fmla="*/ 95 w 191"/>
              <a:gd name="T49" fmla="*/ 126 h 135"/>
              <a:gd name="T50" fmla="*/ 153 w 191"/>
              <a:gd name="T51" fmla="*/ 74 h 135"/>
              <a:gd name="T52" fmla="*/ 104 w 191"/>
              <a:gd name="T53" fmla="*/ 95 h 135"/>
              <a:gd name="T54" fmla="*/ 58 w 191"/>
              <a:gd name="T55" fmla="*/ 101 h 135"/>
              <a:gd name="T56" fmla="*/ 46 w 191"/>
              <a:gd name="T57" fmla="*/ 100 h 135"/>
              <a:gd name="T58" fmla="*/ 36 w 191"/>
              <a:gd name="T59" fmla="*/ 67 h 135"/>
              <a:gd name="T60" fmla="*/ 95 w 191"/>
              <a:gd name="T61" fmla="*/ 8 h 135"/>
              <a:gd name="T62" fmla="*/ 154 w 191"/>
              <a:gd name="T63" fmla="*/ 67 h 135"/>
              <a:gd name="T64" fmla="*/ 153 w 191"/>
              <a:gd name="T65" fmla="*/ 7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1" h="135">
                <a:moveTo>
                  <a:pt x="187" y="39"/>
                </a:moveTo>
                <a:cubicBezTo>
                  <a:pt x="184" y="29"/>
                  <a:pt x="171" y="21"/>
                  <a:pt x="153" y="18"/>
                </a:cubicBezTo>
                <a:cubicBezTo>
                  <a:pt x="156" y="22"/>
                  <a:pt x="158" y="25"/>
                  <a:pt x="160" y="29"/>
                </a:cubicBezTo>
                <a:cubicBezTo>
                  <a:pt x="170" y="32"/>
                  <a:pt x="177" y="36"/>
                  <a:pt x="179" y="42"/>
                </a:cubicBezTo>
                <a:cubicBezTo>
                  <a:pt x="180" y="45"/>
                  <a:pt x="179" y="49"/>
                  <a:pt x="177" y="53"/>
                </a:cubicBezTo>
                <a:cubicBezTo>
                  <a:pt x="174" y="58"/>
                  <a:pt x="169" y="63"/>
                  <a:pt x="162" y="68"/>
                </a:cubicBezTo>
                <a:cubicBezTo>
                  <a:pt x="162" y="68"/>
                  <a:pt x="162" y="68"/>
                  <a:pt x="162" y="67"/>
                </a:cubicBezTo>
                <a:cubicBezTo>
                  <a:pt x="162" y="30"/>
                  <a:pt x="132" y="0"/>
                  <a:pt x="95" y="0"/>
                </a:cubicBezTo>
                <a:cubicBezTo>
                  <a:pt x="58" y="0"/>
                  <a:pt x="27" y="30"/>
                  <a:pt x="27" y="67"/>
                </a:cubicBezTo>
                <a:cubicBezTo>
                  <a:pt x="27" y="79"/>
                  <a:pt x="30" y="89"/>
                  <a:pt x="35" y="99"/>
                </a:cubicBezTo>
                <a:cubicBezTo>
                  <a:pt x="22" y="96"/>
                  <a:pt x="13" y="91"/>
                  <a:pt x="11" y="84"/>
                </a:cubicBezTo>
                <a:cubicBezTo>
                  <a:pt x="10" y="81"/>
                  <a:pt x="11" y="77"/>
                  <a:pt x="13" y="73"/>
                </a:cubicBezTo>
                <a:cubicBezTo>
                  <a:pt x="15" y="71"/>
                  <a:pt x="17" y="68"/>
                  <a:pt x="19" y="65"/>
                </a:cubicBezTo>
                <a:cubicBezTo>
                  <a:pt x="19" y="61"/>
                  <a:pt x="20" y="57"/>
                  <a:pt x="20" y="53"/>
                </a:cubicBezTo>
                <a:cubicBezTo>
                  <a:pt x="7" y="64"/>
                  <a:pt x="0" y="76"/>
                  <a:pt x="3" y="87"/>
                </a:cubicBezTo>
                <a:cubicBezTo>
                  <a:pt x="6" y="98"/>
                  <a:pt x="21" y="106"/>
                  <a:pt x="41" y="108"/>
                </a:cubicBezTo>
                <a:cubicBezTo>
                  <a:pt x="54" y="124"/>
                  <a:pt x="73" y="135"/>
                  <a:pt x="95" y="135"/>
                </a:cubicBezTo>
                <a:cubicBezTo>
                  <a:pt x="128" y="135"/>
                  <a:pt x="155" y="111"/>
                  <a:pt x="161" y="79"/>
                </a:cubicBezTo>
                <a:cubicBezTo>
                  <a:pt x="180" y="67"/>
                  <a:pt x="191" y="52"/>
                  <a:pt x="187" y="39"/>
                </a:cubicBezTo>
                <a:close/>
                <a:moveTo>
                  <a:pt x="95" y="126"/>
                </a:moveTo>
                <a:cubicBezTo>
                  <a:pt x="79" y="126"/>
                  <a:pt x="64" y="120"/>
                  <a:pt x="53" y="109"/>
                </a:cubicBezTo>
                <a:cubicBezTo>
                  <a:pt x="55" y="109"/>
                  <a:pt x="56" y="109"/>
                  <a:pt x="58" y="109"/>
                </a:cubicBezTo>
                <a:cubicBezTo>
                  <a:pt x="72" y="109"/>
                  <a:pt x="89" y="107"/>
                  <a:pt x="106" y="103"/>
                </a:cubicBezTo>
                <a:cubicBezTo>
                  <a:pt x="123" y="99"/>
                  <a:pt x="138" y="93"/>
                  <a:pt x="151" y="86"/>
                </a:cubicBezTo>
                <a:cubicBezTo>
                  <a:pt x="143" y="109"/>
                  <a:pt x="121" y="126"/>
                  <a:pt x="95" y="126"/>
                </a:cubicBezTo>
                <a:close/>
                <a:moveTo>
                  <a:pt x="153" y="74"/>
                </a:moveTo>
                <a:cubicBezTo>
                  <a:pt x="141" y="82"/>
                  <a:pt x="124" y="90"/>
                  <a:pt x="104" y="95"/>
                </a:cubicBezTo>
                <a:cubicBezTo>
                  <a:pt x="88" y="99"/>
                  <a:pt x="72" y="101"/>
                  <a:pt x="58" y="101"/>
                </a:cubicBezTo>
                <a:cubicBezTo>
                  <a:pt x="54" y="101"/>
                  <a:pt x="50" y="101"/>
                  <a:pt x="46" y="100"/>
                </a:cubicBezTo>
                <a:cubicBezTo>
                  <a:pt x="40" y="91"/>
                  <a:pt x="36" y="80"/>
                  <a:pt x="36" y="67"/>
                </a:cubicBezTo>
                <a:cubicBezTo>
                  <a:pt x="36" y="35"/>
                  <a:pt x="62" y="8"/>
                  <a:pt x="95" y="8"/>
                </a:cubicBezTo>
                <a:cubicBezTo>
                  <a:pt x="127" y="8"/>
                  <a:pt x="154" y="35"/>
                  <a:pt x="154" y="67"/>
                </a:cubicBezTo>
                <a:cubicBezTo>
                  <a:pt x="154" y="70"/>
                  <a:pt x="154" y="72"/>
                  <a:pt x="153" y="7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1257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BLOCK CYCLE</a:t>
            </a:r>
            <a:endParaRPr lang="en-US" dirty="0"/>
          </a:p>
        </p:txBody>
      </p:sp>
      <p:sp>
        <p:nvSpPr>
          <p:cNvPr id="2" name="Text Placeholder 1"/>
          <p:cNvSpPr>
            <a:spLocks noGrp="1"/>
          </p:cNvSpPr>
          <p:nvPr>
            <p:ph type="body" sz="quarter" idx="13"/>
          </p:nvPr>
        </p:nvSpPr>
        <p:spPr/>
        <p:txBody>
          <a:bodyPr/>
          <a:lstStyle/>
          <a:p>
            <a:r>
              <a:rPr lang="en-US" dirty="0"/>
              <a:t>CHARTS &amp; TABLES</a:t>
            </a:r>
          </a:p>
        </p:txBody>
      </p:sp>
      <p:sp>
        <p:nvSpPr>
          <p:cNvPr id="4" name="Slide Number Placeholder 3"/>
          <p:cNvSpPr>
            <a:spLocks noGrp="1"/>
          </p:cNvSpPr>
          <p:nvPr>
            <p:ph type="sldNum" sz="quarter" idx="4"/>
          </p:nvPr>
        </p:nvSpPr>
        <p:spPr/>
        <p:txBody>
          <a:bodyPr/>
          <a:lstStyle/>
          <a:p>
            <a:fld id="{D60D1EDE-7116-2443-9BDD-368CE5B37660}" type="slidenum">
              <a:rPr lang="en-US" smtClean="0"/>
              <a:t>14</a:t>
            </a:fld>
            <a:endParaRPr lang="en-US" dirty="0"/>
          </a:p>
        </p:txBody>
      </p:sp>
      <p:graphicFrame>
        <p:nvGraphicFramePr>
          <p:cNvPr id="6" name="Diagram 5"/>
          <p:cNvGraphicFramePr/>
          <p:nvPr>
            <p:extLst>
              <p:ext uri="{D42A27DB-BD31-4B8C-83A1-F6EECF244321}">
                <p14:modId xmlns:p14="http://schemas.microsoft.com/office/powerpoint/2010/main" val="1012960978"/>
              </p:ext>
            </p:extLst>
          </p:nvPr>
        </p:nvGraphicFramePr>
        <p:xfrm>
          <a:off x="3501358" y="2183265"/>
          <a:ext cx="5189284" cy="345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170"/>
          <p:cNvSpPr>
            <a:spLocks noEditPoints="1"/>
          </p:cNvSpPr>
          <p:nvPr/>
        </p:nvSpPr>
        <p:spPr bwMode="auto">
          <a:xfrm>
            <a:off x="5815364" y="3580760"/>
            <a:ext cx="561274" cy="562932"/>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8780823" y="1951049"/>
            <a:ext cx="2639260" cy="1592924"/>
            <a:chOff x="2610601" y="1936624"/>
            <a:chExt cx="2639260" cy="1592924"/>
          </a:xfrm>
        </p:grpSpPr>
        <p:sp>
          <p:nvSpPr>
            <p:cNvPr id="30" name="Oval 29"/>
            <p:cNvSpPr/>
            <p:nvPr/>
          </p:nvSpPr>
          <p:spPr>
            <a:xfrm>
              <a:off x="2610601" y="1996307"/>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2</a:t>
              </a:r>
              <a:endParaRPr lang="en-US" b="1" dirty="0">
                <a:latin typeface="Source Sans Pro" charset="0"/>
                <a:ea typeface="Source Sans Pro" charset="0"/>
                <a:cs typeface="Source Sans Pro" charset="0"/>
              </a:endParaRPr>
            </a:p>
          </p:txBody>
        </p:sp>
        <p:sp>
          <p:nvSpPr>
            <p:cNvPr id="31" name="TextBox 30"/>
            <p:cNvSpPr txBox="1"/>
            <p:nvPr/>
          </p:nvSpPr>
          <p:spPr>
            <a:xfrm>
              <a:off x="3094302" y="2206494"/>
              <a:ext cx="2155559" cy="1323054"/>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Plum gummi bears. Apple</a:t>
              </a:r>
            </a:p>
            <a:p>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32" name="Rectangle 31"/>
            <p:cNvSpPr/>
            <p:nvPr/>
          </p:nvSpPr>
          <p:spPr>
            <a:xfrm>
              <a:off x="3088582" y="1936624"/>
              <a:ext cx="747320" cy="297454"/>
            </a:xfrm>
            <a:prstGeom prst="rect">
              <a:avLst/>
            </a:prstGeom>
          </p:spPr>
          <p:txBody>
            <a:bodyPr wrap="none">
              <a:spAutoFit/>
            </a:bodyPr>
            <a:lstStyle/>
            <a:p>
              <a:r>
                <a:rPr lang="en-US" sz="1333" b="1" dirty="0" smtClean="0">
                  <a:latin typeface="Source Sans Pro Bold" charset="0"/>
                </a:rPr>
                <a:t>SELLER</a:t>
              </a:r>
              <a:endParaRPr lang="en-US" sz="1333" b="1" dirty="0">
                <a:latin typeface="Source Sans Pro Bold" charset="0"/>
              </a:endParaRPr>
            </a:p>
          </p:txBody>
        </p:sp>
      </p:grpSp>
      <p:grpSp>
        <p:nvGrpSpPr>
          <p:cNvPr id="33" name="Group 32"/>
          <p:cNvGrpSpPr/>
          <p:nvPr/>
        </p:nvGrpSpPr>
        <p:grpSpPr>
          <a:xfrm>
            <a:off x="769175" y="1955885"/>
            <a:ext cx="2639260" cy="1592924"/>
            <a:chOff x="943425" y="1883106"/>
            <a:chExt cx="2639260" cy="1592924"/>
          </a:xfrm>
        </p:grpSpPr>
        <p:sp>
          <p:nvSpPr>
            <p:cNvPr id="34" name="Oval 33"/>
            <p:cNvSpPr/>
            <p:nvPr/>
          </p:nvSpPr>
          <p:spPr>
            <a:xfrm>
              <a:off x="3192237" y="1942789"/>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1</a:t>
              </a:r>
              <a:endParaRPr lang="en-US" b="1" dirty="0">
                <a:latin typeface="Source Sans Pro" charset="0"/>
                <a:ea typeface="Source Sans Pro" charset="0"/>
                <a:cs typeface="Source Sans Pro" charset="0"/>
              </a:endParaRPr>
            </a:p>
          </p:txBody>
        </p:sp>
        <p:sp>
          <p:nvSpPr>
            <p:cNvPr id="35" name="TextBox 34"/>
            <p:cNvSpPr txBox="1"/>
            <p:nvPr/>
          </p:nvSpPr>
          <p:spPr>
            <a:xfrm>
              <a:off x="943425" y="2152976"/>
              <a:ext cx="2155559" cy="1323054"/>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Plum gummi bears. Apple</a:t>
              </a:r>
            </a:p>
            <a:p>
              <a:pPr algn="r"/>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pPr algn="r"/>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pPr algn="r"/>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36" name="Rectangle 35"/>
            <p:cNvSpPr/>
            <p:nvPr/>
          </p:nvSpPr>
          <p:spPr>
            <a:xfrm>
              <a:off x="2407768" y="1883106"/>
              <a:ext cx="691216" cy="297454"/>
            </a:xfrm>
            <a:prstGeom prst="rect">
              <a:avLst/>
            </a:prstGeom>
          </p:spPr>
          <p:txBody>
            <a:bodyPr wrap="none">
              <a:spAutoFit/>
            </a:bodyPr>
            <a:lstStyle/>
            <a:p>
              <a:pPr algn="r"/>
              <a:r>
                <a:rPr lang="en-US" sz="1333" b="1" dirty="0" smtClean="0">
                  <a:latin typeface="Source Sans Pro Bold" charset="0"/>
                </a:rPr>
                <a:t>BUYER</a:t>
              </a:r>
              <a:endParaRPr lang="en-US" sz="1333" b="1" dirty="0">
                <a:latin typeface="Source Sans Pro Bold" charset="0"/>
              </a:endParaRPr>
            </a:p>
          </p:txBody>
        </p:sp>
      </p:grpSp>
      <p:grpSp>
        <p:nvGrpSpPr>
          <p:cNvPr id="37" name="Group 36"/>
          <p:cNvGrpSpPr/>
          <p:nvPr/>
        </p:nvGrpSpPr>
        <p:grpSpPr>
          <a:xfrm>
            <a:off x="8780823" y="4162160"/>
            <a:ext cx="2639260" cy="1592924"/>
            <a:chOff x="2610601" y="1936624"/>
            <a:chExt cx="2639260" cy="1592924"/>
          </a:xfrm>
        </p:grpSpPr>
        <p:sp>
          <p:nvSpPr>
            <p:cNvPr id="38" name="Oval 37"/>
            <p:cNvSpPr/>
            <p:nvPr/>
          </p:nvSpPr>
          <p:spPr>
            <a:xfrm>
              <a:off x="2610601" y="1996307"/>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4</a:t>
              </a:r>
              <a:endParaRPr lang="en-US" b="1" dirty="0">
                <a:latin typeface="Source Sans Pro" charset="0"/>
                <a:ea typeface="Source Sans Pro" charset="0"/>
                <a:cs typeface="Source Sans Pro" charset="0"/>
              </a:endParaRPr>
            </a:p>
          </p:txBody>
        </p:sp>
        <p:sp>
          <p:nvSpPr>
            <p:cNvPr id="39" name="TextBox 38"/>
            <p:cNvSpPr txBox="1"/>
            <p:nvPr/>
          </p:nvSpPr>
          <p:spPr>
            <a:xfrm>
              <a:off x="3094302" y="2206494"/>
              <a:ext cx="2155559" cy="1323054"/>
            </a:xfrm>
            <a:prstGeom prst="rect">
              <a:avLst/>
            </a:prstGeom>
            <a:noFill/>
          </p:spPr>
          <p:txBody>
            <a:bodyPr wrap="square" rtlCol="0">
              <a:spAutoFit/>
            </a:bodyPr>
            <a:lstStyle/>
            <a:p>
              <a:r>
                <a:rPr lang="en-US" sz="1333" dirty="0">
                  <a:solidFill>
                    <a:schemeClr val="bg1">
                      <a:lumMod val="65000"/>
                    </a:schemeClr>
                  </a:solidFill>
                  <a:latin typeface="Source Sans Pro Regular" charset="0"/>
                  <a:ea typeface="Source Sans Pro Light" charset="0"/>
                </a:rPr>
                <a:t>Plum gummi bears. Apple</a:t>
              </a:r>
            </a:p>
            <a:p>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40" name="Rectangle 39"/>
            <p:cNvSpPr/>
            <p:nvPr/>
          </p:nvSpPr>
          <p:spPr>
            <a:xfrm>
              <a:off x="3088582" y="1936624"/>
              <a:ext cx="747320" cy="297454"/>
            </a:xfrm>
            <a:prstGeom prst="rect">
              <a:avLst/>
            </a:prstGeom>
          </p:spPr>
          <p:txBody>
            <a:bodyPr wrap="none">
              <a:spAutoFit/>
            </a:bodyPr>
            <a:lstStyle/>
            <a:p>
              <a:r>
                <a:rPr lang="en-US" sz="1333" b="1" dirty="0" smtClean="0">
                  <a:latin typeface="Source Sans Pro Bold" charset="0"/>
                </a:rPr>
                <a:t>SELLER</a:t>
              </a:r>
              <a:endParaRPr lang="en-US" sz="1333" b="1" dirty="0">
                <a:latin typeface="Source Sans Pro Bold" charset="0"/>
              </a:endParaRPr>
            </a:p>
          </p:txBody>
        </p:sp>
      </p:grpSp>
      <p:grpSp>
        <p:nvGrpSpPr>
          <p:cNvPr id="41" name="Group 40"/>
          <p:cNvGrpSpPr/>
          <p:nvPr/>
        </p:nvGrpSpPr>
        <p:grpSpPr>
          <a:xfrm>
            <a:off x="769175" y="4166996"/>
            <a:ext cx="2639260" cy="1592924"/>
            <a:chOff x="943425" y="1883106"/>
            <a:chExt cx="2639260" cy="1592924"/>
          </a:xfrm>
        </p:grpSpPr>
        <p:sp>
          <p:nvSpPr>
            <p:cNvPr id="42" name="Oval 41"/>
            <p:cNvSpPr/>
            <p:nvPr/>
          </p:nvSpPr>
          <p:spPr>
            <a:xfrm>
              <a:off x="3192237" y="1942789"/>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3</a:t>
              </a:r>
              <a:endParaRPr lang="en-US" b="1" dirty="0">
                <a:latin typeface="Source Sans Pro" charset="0"/>
                <a:ea typeface="Source Sans Pro" charset="0"/>
                <a:cs typeface="Source Sans Pro" charset="0"/>
              </a:endParaRPr>
            </a:p>
          </p:txBody>
        </p:sp>
        <p:sp>
          <p:nvSpPr>
            <p:cNvPr id="43" name="TextBox 42"/>
            <p:cNvSpPr txBox="1"/>
            <p:nvPr/>
          </p:nvSpPr>
          <p:spPr>
            <a:xfrm>
              <a:off x="943425" y="2152976"/>
              <a:ext cx="2155559" cy="1323054"/>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Plum gummi bears. Apple</a:t>
              </a:r>
            </a:p>
            <a:p>
              <a:pPr algn="r"/>
              <a:r>
                <a:rPr lang="en-US" sz="1333" dirty="0">
                  <a:solidFill>
                    <a:schemeClr val="bg1">
                      <a:lumMod val="65000"/>
                    </a:schemeClr>
                  </a:solidFill>
                  <a:latin typeface="Source Sans Pro Regular" charset="0"/>
                  <a:ea typeface="Source Sans Pro Light" charset="0"/>
                </a:rPr>
                <a:t>pie yummy cake with candy Plum </a:t>
              </a:r>
              <a:r>
                <a:rPr lang="en-US" sz="1333" dirty="0" err="1" smtClean="0">
                  <a:solidFill>
                    <a:schemeClr val="bg1">
                      <a:lumMod val="65000"/>
                    </a:schemeClr>
                  </a:solidFill>
                  <a:latin typeface="Source Sans Pro Regular" charset="0"/>
                  <a:ea typeface="Source Sans Pro Light" charset="0"/>
                </a:rPr>
                <a:t>gummi</a:t>
              </a:r>
              <a:r>
                <a:rPr lang="en-US" sz="1333" dirty="0" smtClean="0">
                  <a:solidFill>
                    <a:schemeClr val="bg1">
                      <a:lumMod val="65000"/>
                    </a:schemeClr>
                  </a:solidFill>
                  <a:latin typeface="Source Sans Pro Regular" charset="0"/>
                  <a:ea typeface="Source Sans Pro Light" charset="0"/>
                </a:rPr>
                <a:t>. Apple pie </a:t>
              </a:r>
              <a:r>
                <a:rPr lang="en-US" sz="1333" dirty="0">
                  <a:solidFill>
                    <a:schemeClr val="bg1">
                      <a:lumMod val="65000"/>
                    </a:schemeClr>
                  </a:solidFill>
                  <a:latin typeface="Source Sans Pro Regular" charset="0"/>
                  <a:ea typeface="Source Sans Pro Light" charset="0"/>
                </a:rPr>
                <a:t>yummy cake with candy</a:t>
              </a:r>
            </a:p>
            <a:p>
              <a:pPr algn="r"/>
              <a:r>
                <a:rPr lang="en-US" sz="1333" dirty="0">
                  <a:solidFill>
                    <a:schemeClr val="bg1">
                      <a:lumMod val="65000"/>
                    </a:schemeClr>
                  </a:solidFill>
                  <a:latin typeface="Source Sans Pro Regular" charset="0"/>
                  <a:ea typeface="Source Sans Pro Light" charset="0"/>
                </a:rPr>
                <a:t>Plum </a:t>
              </a:r>
              <a:r>
                <a:rPr lang="en-US" sz="1333" dirty="0" err="1">
                  <a:solidFill>
                    <a:schemeClr val="bg1">
                      <a:lumMod val="65000"/>
                    </a:schemeClr>
                  </a:solidFill>
                  <a:latin typeface="Source Sans Pro Regular" charset="0"/>
                  <a:ea typeface="Source Sans Pro Light" charset="0"/>
                </a:rPr>
                <a:t>gummi</a:t>
              </a:r>
              <a:r>
                <a:rPr lang="en-US" sz="1333" dirty="0">
                  <a:solidFill>
                    <a:schemeClr val="bg1">
                      <a:lumMod val="65000"/>
                    </a:schemeClr>
                  </a:solidFill>
                  <a:latin typeface="Source Sans Pro Regular" charset="0"/>
                  <a:ea typeface="Source Sans Pro Light" charset="0"/>
                </a:rPr>
                <a:t> bears. Apple</a:t>
              </a:r>
            </a:p>
            <a:p>
              <a:pPr algn="r"/>
              <a:r>
                <a:rPr lang="en-US" sz="1333" dirty="0">
                  <a:solidFill>
                    <a:schemeClr val="bg1">
                      <a:lumMod val="65000"/>
                    </a:schemeClr>
                  </a:solidFill>
                  <a:latin typeface="Source Sans Pro Regular" charset="0"/>
                  <a:ea typeface="Source Sans Pro Light" charset="0"/>
                </a:rPr>
                <a:t>pie yummy cake with </a:t>
              </a:r>
              <a:r>
                <a:rPr lang="en-US" sz="1333" dirty="0" smtClean="0">
                  <a:solidFill>
                    <a:schemeClr val="bg1">
                      <a:lumMod val="65000"/>
                    </a:schemeClr>
                  </a:solidFill>
                  <a:latin typeface="Source Sans Pro Regular" charset="0"/>
                  <a:ea typeface="Source Sans Pro Light" charset="0"/>
                </a:rPr>
                <a:t>candy</a:t>
              </a:r>
              <a:endParaRPr lang="en-US" sz="1333" dirty="0">
                <a:solidFill>
                  <a:schemeClr val="bg1">
                    <a:lumMod val="65000"/>
                  </a:schemeClr>
                </a:solidFill>
                <a:latin typeface="Source Sans Pro Regular" charset="0"/>
                <a:ea typeface="Source Sans Pro Light" charset="0"/>
              </a:endParaRPr>
            </a:p>
          </p:txBody>
        </p:sp>
        <p:sp>
          <p:nvSpPr>
            <p:cNvPr id="44" name="Rectangle 43"/>
            <p:cNvSpPr/>
            <p:nvPr/>
          </p:nvSpPr>
          <p:spPr>
            <a:xfrm>
              <a:off x="2407768" y="1883106"/>
              <a:ext cx="691216" cy="297454"/>
            </a:xfrm>
            <a:prstGeom prst="rect">
              <a:avLst/>
            </a:prstGeom>
          </p:spPr>
          <p:txBody>
            <a:bodyPr wrap="none">
              <a:spAutoFit/>
            </a:bodyPr>
            <a:lstStyle/>
            <a:p>
              <a:pPr algn="r"/>
              <a:r>
                <a:rPr lang="en-US" sz="1333" b="1" dirty="0" smtClean="0">
                  <a:latin typeface="Source Sans Pro Bold" charset="0"/>
                </a:rPr>
                <a:t>BUYER</a:t>
              </a:r>
              <a:endParaRPr lang="en-US" sz="1333" b="1" dirty="0">
                <a:latin typeface="Source Sans Pro Bold" charset="0"/>
              </a:endParaRPr>
            </a:p>
          </p:txBody>
        </p:sp>
      </p:grpSp>
    </p:spTree>
    <p:extLst>
      <p:ext uri="{BB962C8B-B14F-4D97-AF65-F5344CB8AC3E}">
        <p14:creationId xmlns:p14="http://schemas.microsoft.com/office/powerpoint/2010/main" val="52585771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6092221" y="4384044"/>
            <a:ext cx="7558" cy="2473956"/>
          </a:xfrm>
          <a:prstGeom prst="line">
            <a:avLst/>
          </a:prstGeom>
          <a:ln w="508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38703" y="746482"/>
            <a:ext cx="9714594" cy="647816"/>
          </a:xfrm>
        </p:spPr>
        <p:txBody>
          <a:bodyPr/>
          <a:lstStyle/>
          <a:p>
            <a:r>
              <a:rPr lang="en-US" dirty="0" smtClean="0"/>
              <a:t>VERTICAL BUSINESS TIMELINE</a:t>
            </a:r>
            <a:endParaRPr lang="en-US" dirty="0"/>
          </a:p>
        </p:txBody>
      </p:sp>
      <p:sp>
        <p:nvSpPr>
          <p:cNvPr id="4" name="Text Placeholder 3"/>
          <p:cNvSpPr>
            <a:spLocks noGrp="1"/>
          </p:cNvSpPr>
          <p:nvPr>
            <p:ph type="body" sz="quarter" idx="13"/>
          </p:nvPr>
        </p:nvSpPr>
        <p:spPr/>
        <p:txBody>
          <a:bodyPr/>
          <a:lstStyle/>
          <a:p>
            <a:r>
              <a:rPr lang="en-US" dirty="0" smtClean="0"/>
              <a:t>BUSINESS SLIDES</a:t>
            </a:r>
            <a:endParaRPr lang="en-US" dirty="0"/>
          </a:p>
        </p:txBody>
      </p:sp>
      <p:sp>
        <p:nvSpPr>
          <p:cNvPr id="3" name="Slide Number Placeholder 2"/>
          <p:cNvSpPr>
            <a:spLocks noGrp="1"/>
          </p:cNvSpPr>
          <p:nvPr>
            <p:ph type="sldNum" sz="quarter" idx="4"/>
          </p:nvPr>
        </p:nvSpPr>
        <p:spPr/>
        <p:txBody>
          <a:bodyPr/>
          <a:lstStyle/>
          <a:p>
            <a:fld id="{D60D1EDE-7116-2443-9BDD-368CE5B37660}" type="slidenum">
              <a:rPr lang="en-US" smtClean="0"/>
              <a:t>15</a:t>
            </a:fld>
            <a:endParaRPr lang="en-US" dirty="0"/>
          </a:p>
        </p:txBody>
      </p:sp>
      <p:sp>
        <p:nvSpPr>
          <p:cNvPr id="5" name="Oval 4"/>
          <p:cNvSpPr/>
          <p:nvPr/>
        </p:nvSpPr>
        <p:spPr>
          <a:xfrm>
            <a:off x="5612861" y="3417766"/>
            <a:ext cx="966278" cy="966278"/>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Source Sans Pro" charset="0"/>
                <a:ea typeface="Source Sans Pro" charset="0"/>
                <a:cs typeface="Source Sans Pro" charset="0"/>
              </a:rPr>
              <a:t>1</a:t>
            </a:r>
            <a:endParaRPr lang="en-US" sz="3200" b="1" dirty="0">
              <a:solidFill>
                <a:schemeClr val="tx1"/>
              </a:solidFill>
              <a:latin typeface="Source Sans Pro" charset="0"/>
              <a:ea typeface="Source Sans Pro" charset="0"/>
              <a:cs typeface="Source Sans Pro" charset="0"/>
            </a:endParaRPr>
          </a:p>
        </p:txBody>
      </p:sp>
      <p:grpSp>
        <p:nvGrpSpPr>
          <p:cNvPr id="87" name="Group 86"/>
          <p:cNvGrpSpPr/>
          <p:nvPr/>
        </p:nvGrpSpPr>
        <p:grpSpPr>
          <a:xfrm flipH="1">
            <a:off x="7091730" y="2455790"/>
            <a:ext cx="5100270" cy="2890229"/>
            <a:chOff x="412750" y="3925887"/>
            <a:chExt cx="3535363" cy="2003425"/>
          </a:xfrm>
        </p:grpSpPr>
        <p:sp>
          <p:nvSpPr>
            <p:cNvPr id="88" name="Freeform 531"/>
            <p:cNvSpPr>
              <a:spLocks/>
            </p:cNvSpPr>
            <p:nvPr/>
          </p:nvSpPr>
          <p:spPr bwMode="auto">
            <a:xfrm>
              <a:off x="2189163" y="4572000"/>
              <a:ext cx="1758950" cy="509588"/>
            </a:xfrm>
            <a:custGeom>
              <a:avLst/>
              <a:gdLst>
                <a:gd name="T0" fmla="*/ 5259 w 5410"/>
                <a:gd name="T1" fmla="*/ 1567 h 1567"/>
                <a:gd name="T2" fmla="*/ 2471 w 5410"/>
                <a:gd name="T3" fmla="*/ 1567 h 1567"/>
                <a:gd name="T4" fmla="*/ 2319 w 5410"/>
                <a:gd name="T5" fmla="*/ 1416 h 1567"/>
                <a:gd name="T6" fmla="*/ 2319 w 5410"/>
                <a:gd name="T7" fmla="*/ 1403 h 1567"/>
                <a:gd name="T8" fmla="*/ 2471 w 5410"/>
                <a:gd name="T9" fmla="*/ 1251 h 1567"/>
                <a:gd name="T10" fmla="*/ 2694 w 5410"/>
                <a:gd name="T11" fmla="*/ 1251 h 1567"/>
                <a:gd name="T12" fmla="*/ 2845 w 5410"/>
                <a:gd name="T13" fmla="*/ 1100 h 1567"/>
                <a:gd name="T14" fmla="*/ 2845 w 5410"/>
                <a:gd name="T15" fmla="*/ 1087 h 1567"/>
                <a:gd name="T16" fmla="*/ 2755 w 5410"/>
                <a:gd name="T17" fmla="*/ 948 h 1567"/>
                <a:gd name="T18" fmla="*/ 1080 w 5410"/>
                <a:gd name="T19" fmla="*/ 948 h 1567"/>
                <a:gd name="T20" fmla="*/ 929 w 5410"/>
                <a:gd name="T21" fmla="*/ 797 h 1567"/>
                <a:gd name="T22" fmla="*/ 929 w 5410"/>
                <a:gd name="T23" fmla="*/ 784 h 1567"/>
                <a:gd name="T24" fmla="*/ 1080 w 5410"/>
                <a:gd name="T25" fmla="*/ 632 h 1567"/>
                <a:gd name="T26" fmla="*/ 1303 w 5410"/>
                <a:gd name="T27" fmla="*/ 632 h 1567"/>
                <a:gd name="T28" fmla="*/ 1455 w 5410"/>
                <a:gd name="T29" fmla="*/ 480 h 1567"/>
                <a:gd name="T30" fmla="*/ 1455 w 5410"/>
                <a:gd name="T31" fmla="*/ 468 h 1567"/>
                <a:gd name="T32" fmla="*/ 1303 w 5410"/>
                <a:gd name="T33" fmla="*/ 316 h 1567"/>
                <a:gd name="T34" fmla="*/ 152 w 5410"/>
                <a:gd name="T35" fmla="*/ 316 h 1567"/>
                <a:gd name="T36" fmla="*/ 0 w 5410"/>
                <a:gd name="T37" fmla="*/ 164 h 1567"/>
                <a:gd name="T38" fmla="*/ 0 w 5410"/>
                <a:gd name="T39" fmla="*/ 152 h 1567"/>
                <a:gd name="T40" fmla="*/ 152 w 5410"/>
                <a:gd name="T41" fmla="*/ 0 h 1567"/>
                <a:gd name="T42" fmla="*/ 2940 w 5410"/>
                <a:gd name="T43" fmla="*/ 0 h 1567"/>
                <a:gd name="T44" fmla="*/ 3091 w 5410"/>
                <a:gd name="T45" fmla="*/ 152 h 1567"/>
                <a:gd name="T46" fmla="*/ 3091 w 5410"/>
                <a:gd name="T47" fmla="*/ 164 h 1567"/>
                <a:gd name="T48" fmla="*/ 2940 w 5410"/>
                <a:gd name="T49" fmla="*/ 316 h 1567"/>
                <a:gd name="T50" fmla="*/ 2626 w 5410"/>
                <a:gd name="T51" fmla="*/ 316 h 1567"/>
                <a:gd name="T52" fmla="*/ 2474 w 5410"/>
                <a:gd name="T53" fmla="*/ 468 h 1567"/>
                <a:gd name="T54" fmla="*/ 2474 w 5410"/>
                <a:gd name="T55" fmla="*/ 480 h 1567"/>
                <a:gd name="T56" fmla="*/ 2564 w 5410"/>
                <a:gd name="T57" fmla="*/ 619 h 1567"/>
                <a:gd name="T58" fmla="*/ 4330 w 5410"/>
                <a:gd name="T59" fmla="*/ 619 h 1567"/>
                <a:gd name="T60" fmla="*/ 4482 w 5410"/>
                <a:gd name="T61" fmla="*/ 771 h 1567"/>
                <a:gd name="T62" fmla="*/ 4482 w 5410"/>
                <a:gd name="T63" fmla="*/ 783 h 1567"/>
                <a:gd name="T64" fmla="*/ 4330 w 5410"/>
                <a:gd name="T65" fmla="*/ 935 h 1567"/>
                <a:gd name="T66" fmla="*/ 4017 w 5410"/>
                <a:gd name="T67" fmla="*/ 935 h 1567"/>
                <a:gd name="T68" fmla="*/ 3865 w 5410"/>
                <a:gd name="T69" fmla="*/ 1087 h 1567"/>
                <a:gd name="T70" fmla="*/ 3865 w 5410"/>
                <a:gd name="T71" fmla="*/ 1100 h 1567"/>
                <a:gd name="T72" fmla="*/ 4017 w 5410"/>
                <a:gd name="T73" fmla="*/ 1251 h 1567"/>
                <a:gd name="T74" fmla="*/ 5259 w 5410"/>
                <a:gd name="T75" fmla="*/ 1251 h 1567"/>
                <a:gd name="T76" fmla="*/ 5410 w 5410"/>
                <a:gd name="T77" fmla="*/ 1403 h 1567"/>
                <a:gd name="T78" fmla="*/ 5410 w 5410"/>
                <a:gd name="T79" fmla="*/ 1416 h 1567"/>
                <a:gd name="T80" fmla="*/ 5259 w 5410"/>
                <a:gd name="T81"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0" h="1567">
                  <a:moveTo>
                    <a:pt x="5259" y="1567"/>
                  </a:moveTo>
                  <a:cubicBezTo>
                    <a:pt x="2471" y="1567"/>
                    <a:pt x="2471" y="1567"/>
                    <a:pt x="2471" y="1567"/>
                  </a:cubicBezTo>
                  <a:cubicBezTo>
                    <a:pt x="2387" y="1567"/>
                    <a:pt x="2319" y="1500"/>
                    <a:pt x="2319" y="1416"/>
                  </a:cubicBezTo>
                  <a:cubicBezTo>
                    <a:pt x="2319" y="1403"/>
                    <a:pt x="2319" y="1403"/>
                    <a:pt x="2319" y="1403"/>
                  </a:cubicBezTo>
                  <a:cubicBezTo>
                    <a:pt x="2319" y="1319"/>
                    <a:pt x="2387" y="1251"/>
                    <a:pt x="2471" y="1251"/>
                  </a:cubicBezTo>
                  <a:cubicBezTo>
                    <a:pt x="2694" y="1251"/>
                    <a:pt x="2694" y="1251"/>
                    <a:pt x="2694" y="1251"/>
                  </a:cubicBezTo>
                  <a:cubicBezTo>
                    <a:pt x="2777" y="1251"/>
                    <a:pt x="2845" y="1183"/>
                    <a:pt x="2845" y="1100"/>
                  </a:cubicBezTo>
                  <a:cubicBezTo>
                    <a:pt x="2845" y="1087"/>
                    <a:pt x="2845" y="1087"/>
                    <a:pt x="2845" y="1087"/>
                  </a:cubicBezTo>
                  <a:cubicBezTo>
                    <a:pt x="2845" y="1025"/>
                    <a:pt x="2808" y="972"/>
                    <a:pt x="2755" y="948"/>
                  </a:cubicBezTo>
                  <a:cubicBezTo>
                    <a:pt x="1080" y="948"/>
                    <a:pt x="1080" y="948"/>
                    <a:pt x="1080" y="948"/>
                  </a:cubicBezTo>
                  <a:cubicBezTo>
                    <a:pt x="997" y="948"/>
                    <a:pt x="929" y="880"/>
                    <a:pt x="929" y="797"/>
                  </a:cubicBezTo>
                  <a:cubicBezTo>
                    <a:pt x="929" y="784"/>
                    <a:pt x="929" y="784"/>
                    <a:pt x="929" y="784"/>
                  </a:cubicBezTo>
                  <a:cubicBezTo>
                    <a:pt x="929" y="700"/>
                    <a:pt x="997" y="632"/>
                    <a:pt x="1080" y="632"/>
                  </a:cubicBezTo>
                  <a:cubicBezTo>
                    <a:pt x="1303" y="632"/>
                    <a:pt x="1303" y="632"/>
                    <a:pt x="1303" y="632"/>
                  </a:cubicBezTo>
                  <a:cubicBezTo>
                    <a:pt x="1387" y="632"/>
                    <a:pt x="1455" y="564"/>
                    <a:pt x="1455" y="480"/>
                  </a:cubicBezTo>
                  <a:cubicBezTo>
                    <a:pt x="1455" y="468"/>
                    <a:pt x="1455" y="468"/>
                    <a:pt x="1455" y="468"/>
                  </a:cubicBezTo>
                  <a:cubicBezTo>
                    <a:pt x="1455" y="384"/>
                    <a:pt x="1387" y="316"/>
                    <a:pt x="1303" y="316"/>
                  </a:cubicBezTo>
                  <a:cubicBezTo>
                    <a:pt x="152" y="316"/>
                    <a:pt x="152" y="316"/>
                    <a:pt x="152" y="316"/>
                  </a:cubicBezTo>
                  <a:cubicBezTo>
                    <a:pt x="68" y="316"/>
                    <a:pt x="0" y="248"/>
                    <a:pt x="0" y="164"/>
                  </a:cubicBezTo>
                  <a:cubicBezTo>
                    <a:pt x="0" y="152"/>
                    <a:pt x="0" y="152"/>
                    <a:pt x="0" y="152"/>
                  </a:cubicBezTo>
                  <a:cubicBezTo>
                    <a:pt x="0" y="68"/>
                    <a:pt x="68" y="0"/>
                    <a:pt x="152" y="0"/>
                  </a:cubicBezTo>
                  <a:cubicBezTo>
                    <a:pt x="2940" y="0"/>
                    <a:pt x="2940" y="0"/>
                    <a:pt x="2940" y="0"/>
                  </a:cubicBezTo>
                  <a:cubicBezTo>
                    <a:pt x="3023" y="0"/>
                    <a:pt x="3091" y="68"/>
                    <a:pt x="3091" y="152"/>
                  </a:cubicBezTo>
                  <a:cubicBezTo>
                    <a:pt x="3091" y="164"/>
                    <a:pt x="3091" y="164"/>
                    <a:pt x="3091" y="164"/>
                  </a:cubicBezTo>
                  <a:cubicBezTo>
                    <a:pt x="3091" y="248"/>
                    <a:pt x="3023" y="316"/>
                    <a:pt x="2940" y="316"/>
                  </a:cubicBezTo>
                  <a:cubicBezTo>
                    <a:pt x="2626" y="316"/>
                    <a:pt x="2626" y="316"/>
                    <a:pt x="2626" y="316"/>
                  </a:cubicBezTo>
                  <a:cubicBezTo>
                    <a:pt x="2542" y="316"/>
                    <a:pt x="2474" y="384"/>
                    <a:pt x="2474" y="468"/>
                  </a:cubicBezTo>
                  <a:cubicBezTo>
                    <a:pt x="2474" y="480"/>
                    <a:pt x="2474" y="480"/>
                    <a:pt x="2474" y="480"/>
                  </a:cubicBezTo>
                  <a:cubicBezTo>
                    <a:pt x="2474" y="542"/>
                    <a:pt x="2511" y="595"/>
                    <a:pt x="2564" y="619"/>
                  </a:cubicBezTo>
                  <a:cubicBezTo>
                    <a:pt x="4330" y="619"/>
                    <a:pt x="4330" y="619"/>
                    <a:pt x="4330" y="619"/>
                  </a:cubicBezTo>
                  <a:cubicBezTo>
                    <a:pt x="4414" y="619"/>
                    <a:pt x="4482" y="687"/>
                    <a:pt x="4482" y="771"/>
                  </a:cubicBezTo>
                  <a:cubicBezTo>
                    <a:pt x="4482" y="783"/>
                    <a:pt x="4482" y="783"/>
                    <a:pt x="4482" y="783"/>
                  </a:cubicBezTo>
                  <a:cubicBezTo>
                    <a:pt x="4482" y="867"/>
                    <a:pt x="4414" y="935"/>
                    <a:pt x="4330" y="935"/>
                  </a:cubicBezTo>
                  <a:cubicBezTo>
                    <a:pt x="4017" y="935"/>
                    <a:pt x="4017" y="935"/>
                    <a:pt x="4017" y="935"/>
                  </a:cubicBezTo>
                  <a:cubicBezTo>
                    <a:pt x="3933" y="935"/>
                    <a:pt x="3865" y="1003"/>
                    <a:pt x="3865" y="1087"/>
                  </a:cubicBezTo>
                  <a:cubicBezTo>
                    <a:pt x="3865" y="1100"/>
                    <a:pt x="3865" y="1100"/>
                    <a:pt x="3865" y="1100"/>
                  </a:cubicBezTo>
                  <a:cubicBezTo>
                    <a:pt x="3865" y="1183"/>
                    <a:pt x="3933" y="1251"/>
                    <a:pt x="4017" y="1251"/>
                  </a:cubicBezTo>
                  <a:cubicBezTo>
                    <a:pt x="5259" y="1251"/>
                    <a:pt x="5259" y="1251"/>
                    <a:pt x="5259" y="1251"/>
                  </a:cubicBezTo>
                  <a:cubicBezTo>
                    <a:pt x="5343" y="1251"/>
                    <a:pt x="5410" y="1319"/>
                    <a:pt x="5410" y="1403"/>
                  </a:cubicBezTo>
                  <a:cubicBezTo>
                    <a:pt x="5410" y="1416"/>
                    <a:pt x="5410" y="1416"/>
                    <a:pt x="5410" y="1416"/>
                  </a:cubicBezTo>
                  <a:cubicBezTo>
                    <a:pt x="5410" y="1500"/>
                    <a:pt x="5343" y="1567"/>
                    <a:pt x="5259" y="1567"/>
                  </a:cubicBezTo>
                </a:path>
              </a:pathLst>
            </a:custGeom>
            <a:solidFill>
              <a:schemeClr val="tx1">
                <a:lumMod val="50000"/>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2"/>
            <p:cNvSpPr>
              <a:spLocks/>
            </p:cNvSpPr>
            <p:nvPr/>
          </p:nvSpPr>
          <p:spPr bwMode="auto">
            <a:xfrm>
              <a:off x="2616200" y="3925887"/>
              <a:ext cx="1006475" cy="290513"/>
            </a:xfrm>
            <a:custGeom>
              <a:avLst/>
              <a:gdLst>
                <a:gd name="T0" fmla="*/ 3005 w 3092"/>
                <a:gd name="T1" fmla="*/ 896 h 896"/>
                <a:gd name="T2" fmla="*/ 1412 w 3092"/>
                <a:gd name="T3" fmla="*/ 896 h 896"/>
                <a:gd name="T4" fmla="*/ 1325 w 3092"/>
                <a:gd name="T5" fmla="*/ 809 h 896"/>
                <a:gd name="T6" fmla="*/ 1325 w 3092"/>
                <a:gd name="T7" fmla="*/ 802 h 896"/>
                <a:gd name="T8" fmla="*/ 1412 w 3092"/>
                <a:gd name="T9" fmla="*/ 715 h 896"/>
                <a:gd name="T10" fmla="*/ 1539 w 3092"/>
                <a:gd name="T11" fmla="*/ 715 h 896"/>
                <a:gd name="T12" fmla="*/ 1626 w 3092"/>
                <a:gd name="T13" fmla="*/ 628 h 896"/>
                <a:gd name="T14" fmla="*/ 1626 w 3092"/>
                <a:gd name="T15" fmla="*/ 621 h 896"/>
                <a:gd name="T16" fmla="*/ 1574 w 3092"/>
                <a:gd name="T17" fmla="*/ 542 h 896"/>
                <a:gd name="T18" fmla="*/ 617 w 3092"/>
                <a:gd name="T19" fmla="*/ 542 h 896"/>
                <a:gd name="T20" fmla="*/ 530 w 3092"/>
                <a:gd name="T21" fmla="*/ 455 h 896"/>
                <a:gd name="T22" fmla="*/ 530 w 3092"/>
                <a:gd name="T23" fmla="*/ 448 h 896"/>
                <a:gd name="T24" fmla="*/ 617 w 3092"/>
                <a:gd name="T25" fmla="*/ 361 h 896"/>
                <a:gd name="T26" fmla="*/ 744 w 3092"/>
                <a:gd name="T27" fmla="*/ 361 h 896"/>
                <a:gd name="T28" fmla="*/ 831 w 3092"/>
                <a:gd name="T29" fmla="*/ 274 h 896"/>
                <a:gd name="T30" fmla="*/ 831 w 3092"/>
                <a:gd name="T31" fmla="*/ 267 h 896"/>
                <a:gd name="T32" fmla="*/ 744 w 3092"/>
                <a:gd name="T33" fmla="*/ 181 h 896"/>
                <a:gd name="T34" fmla="*/ 87 w 3092"/>
                <a:gd name="T35" fmla="*/ 181 h 896"/>
                <a:gd name="T36" fmla="*/ 0 w 3092"/>
                <a:gd name="T37" fmla="*/ 94 h 896"/>
                <a:gd name="T38" fmla="*/ 0 w 3092"/>
                <a:gd name="T39" fmla="*/ 87 h 896"/>
                <a:gd name="T40" fmla="*/ 87 w 3092"/>
                <a:gd name="T41" fmla="*/ 0 h 896"/>
                <a:gd name="T42" fmla="*/ 1680 w 3092"/>
                <a:gd name="T43" fmla="*/ 0 h 896"/>
                <a:gd name="T44" fmla="*/ 1766 w 3092"/>
                <a:gd name="T45" fmla="*/ 87 h 896"/>
                <a:gd name="T46" fmla="*/ 1766 w 3092"/>
                <a:gd name="T47" fmla="*/ 94 h 896"/>
                <a:gd name="T48" fmla="*/ 1680 w 3092"/>
                <a:gd name="T49" fmla="*/ 181 h 896"/>
                <a:gd name="T50" fmla="*/ 1500 w 3092"/>
                <a:gd name="T51" fmla="*/ 181 h 896"/>
                <a:gd name="T52" fmla="*/ 1414 w 3092"/>
                <a:gd name="T53" fmla="*/ 267 h 896"/>
                <a:gd name="T54" fmla="*/ 1414 w 3092"/>
                <a:gd name="T55" fmla="*/ 274 h 896"/>
                <a:gd name="T56" fmla="*/ 1465 w 3092"/>
                <a:gd name="T57" fmla="*/ 354 h 896"/>
                <a:gd name="T58" fmla="*/ 2474 w 3092"/>
                <a:gd name="T59" fmla="*/ 354 h 896"/>
                <a:gd name="T60" fmla="*/ 2561 w 3092"/>
                <a:gd name="T61" fmla="*/ 440 h 896"/>
                <a:gd name="T62" fmla="*/ 2561 w 3092"/>
                <a:gd name="T63" fmla="*/ 448 h 896"/>
                <a:gd name="T64" fmla="*/ 2474 w 3092"/>
                <a:gd name="T65" fmla="*/ 534 h 896"/>
                <a:gd name="T66" fmla="*/ 2295 w 3092"/>
                <a:gd name="T67" fmla="*/ 534 h 896"/>
                <a:gd name="T68" fmla="*/ 2208 w 3092"/>
                <a:gd name="T69" fmla="*/ 621 h 896"/>
                <a:gd name="T70" fmla="*/ 2208 w 3092"/>
                <a:gd name="T71" fmla="*/ 628 h 896"/>
                <a:gd name="T72" fmla="*/ 2295 w 3092"/>
                <a:gd name="T73" fmla="*/ 715 h 896"/>
                <a:gd name="T74" fmla="*/ 3005 w 3092"/>
                <a:gd name="T75" fmla="*/ 715 h 896"/>
                <a:gd name="T76" fmla="*/ 3092 w 3092"/>
                <a:gd name="T77" fmla="*/ 802 h 896"/>
                <a:gd name="T78" fmla="*/ 3092 w 3092"/>
                <a:gd name="T79" fmla="*/ 809 h 896"/>
                <a:gd name="T80" fmla="*/ 3005 w 3092"/>
                <a:gd name="T81" fmla="*/ 89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2" h="896">
                  <a:moveTo>
                    <a:pt x="3005" y="896"/>
                  </a:moveTo>
                  <a:cubicBezTo>
                    <a:pt x="1412" y="896"/>
                    <a:pt x="1412" y="896"/>
                    <a:pt x="1412" y="896"/>
                  </a:cubicBezTo>
                  <a:cubicBezTo>
                    <a:pt x="1364" y="896"/>
                    <a:pt x="1325" y="857"/>
                    <a:pt x="1325" y="809"/>
                  </a:cubicBezTo>
                  <a:cubicBezTo>
                    <a:pt x="1325" y="802"/>
                    <a:pt x="1325" y="802"/>
                    <a:pt x="1325" y="802"/>
                  </a:cubicBezTo>
                  <a:cubicBezTo>
                    <a:pt x="1325" y="754"/>
                    <a:pt x="1364" y="715"/>
                    <a:pt x="1412" y="715"/>
                  </a:cubicBezTo>
                  <a:cubicBezTo>
                    <a:pt x="1539" y="715"/>
                    <a:pt x="1539" y="715"/>
                    <a:pt x="1539" y="715"/>
                  </a:cubicBezTo>
                  <a:cubicBezTo>
                    <a:pt x="1587" y="715"/>
                    <a:pt x="1626" y="676"/>
                    <a:pt x="1626" y="628"/>
                  </a:cubicBezTo>
                  <a:cubicBezTo>
                    <a:pt x="1626" y="621"/>
                    <a:pt x="1626" y="621"/>
                    <a:pt x="1626" y="621"/>
                  </a:cubicBezTo>
                  <a:cubicBezTo>
                    <a:pt x="1626" y="586"/>
                    <a:pt x="1605" y="555"/>
                    <a:pt x="1574" y="542"/>
                  </a:cubicBezTo>
                  <a:cubicBezTo>
                    <a:pt x="617" y="542"/>
                    <a:pt x="617" y="542"/>
                    <a:pt x="617" y="542"/>
                  </a:cubicBezTo>
                  <a:cubicBezTo>
                    <a:pt x="569" y="542"/>
                    <a:pt x="530" y="503"/>
                    <a:pt x="530" y="455"/>
                  </a:cubicBezTo>
                  <a:cubicBezTo>
                    <a:pt x="530" y="448"/>
                    <a:pt x="530" y="448"/>
                    <a:pt x="530" y="448"/>
                  </a:cubicBezTo>
                  <a:cubicBezTo>
                    <a:pt x="530" y="400"/>
                    <a:pt x="569" y="361"/>
                    <a:pt x="617" y="361"/>
                  </a:cubicBezTo>
                  <a:cubicBezTo>
                    <a:pt x="744" y="361"/>
                    <a:pt x="744" y="361"/>
                    <a:pt x="744" y="361"/>
                  </a:cubicBezTo>
                  <a:cubicBezTo>
                    <a:pt x="792" y="361"/>
                    <a:pt x="831" y="322"/>
                    <a:pt x="831" y="274"/>
                  </a:cubicBezTo>
                  <a:cubicBezTo>
                    <a:pt x="831" y="267"/>
                    <a:pt x="831" y="267"/>
                    <a:pt x="831" y="267"/>
                  </a:cubicBezTo>
                  <a:cubicBezTo>
                    <a:pt x="831" y="219"/>
                    <a:pt x="792" y="181"/>
                    <a:pt x="744" y="181"/>
                  </a:cubicBezTo>
                  <a:cubicBezTo>
                    <a:pt x="87" y="181"/>
                    <a:pt x="87" y="181"/>
                    <a:pt x="87" y="181"/>
                  </a:cubicBezTo>
                  <a:cubicBezTo>
                    <a:pt x="39" y="181"/>
                    <a:pt x="0" y="142"/>
                    <a:pt x="0" y="94"/>
                  </a:cubicBezTo>
                  <a:cubicBezTo>
                    <a:pt x="0" y="87"/>
                    <a:pt x="0" y="87"/>
                    <a:pt x="0" y="87"/>
                  </a:cubicBezTo>
                  <a:cubicBezTo>
                    <a:pt x="0" y="39"/>
                    <a:pt x="39" y="0"/>
                    <a:pt x="87" y="0"/>
                  </a:cubicBezTo>
                  <a:cubicBezTo>
                    <a:pt x="1680" y="0"/>
                    <a:pt x="1680" y="0"/>
                    <a:pt x="1680" y="0"/>
                  </a:cubicBezTo>
                  <a:cubicBezTo>
                    <a:pt x="1728" y="0"/>
                    <a:pt x="1766" y="39"/>
                    <a:pt x="1766" y="87"/>
                  </a:cubicBezTo>
                  <a:cubicBezTo>
                    <a:pt x="1766" y="94"/>
                    <a:pt x="1766" y="94"/>
                    <a:pt x="1766" y="94"/>
                  </a:cubicBezTo>
                  <a:cubicBezTo>
                    <a:pt x="1766" y="142"/>
                    <a:pt x="1728" y="181"/>
                    <a:pt x="1680" y="181"/>
                  </a:cubicBezTo>
                  <a:cubicBezTo>
                    <a:pt x="1500" y="181"/>
                    <a:pt x="1500" y="181"/>
                    <a:pt x="1500" y="181"/>
                  </a:cubicBezTo>
                  <a:cubicBezTo>
                    <a:pt x="1452" y="181"/>
                    <a:pt x="1414" y="219"/>
                    <a:pt x="1414" y="267"/>
                  </a:cubicBezTo>
                  <a:cubicBezTo>
                    <a:pt x="1414" y="274"/>
                    <a:pt x="1414" y="274"/>
                    <a:pt x="1414" y="274"/>
                  </a:cubicBezTo>
                  <a:cubicBezTo>
                    <a:pt x="1414" y="310"/>
                    <a:pt x="1435" y="340"/>
                    <a:pt x="1465" y="354"/>
                  </a:cubicBezTo>
                  <a:cubicBezTo>
                    <a:pt x="2474" y="354"/>
                    <a:pt x="2474" y="354"/>
                    <a:pt x="2474" y="354"/>
                  </a:cubicBezTo>
                  <a:cubicBezTo>
                    <a:pt x="2522" y="354"/>
                    <a:pt x="2561" y="392"/>
                    <a:pt x="2561" y="440"/>
                  </a:cubicBezTo>
                  <a:cubicBezTo>
                    <a:pt x="2561" y="448"/>
                    <a:pt x="2561" y="448"/>
                    <a:pt x="2561" y="448"/>
                  </a:cubicBezTo>
                  <a:cubicBezTo>
                    <a:pt x="2561" y="496"/>
                    <a:pt x="2522" y="534"/>
                    <a:pt x="2474" y="534"/>
                  </a:cubicBezTo>
                  <a:cubicBezTo>
                    <a:pt x="2295" y="534"/>
                    <a:pt x="2295" y="534"/>
                    <a:pt x="2295" y="534"/>
                  </a:cubicBezTo>
                  <a:cubicBezTo>
                    <a:pt x="2247" y="534"/>
                    <a:pt x="2208" y="573"/>
                    <a:pt x="2208" y="621"/>
                  </a:cubicBezTo>
                  <a:cubicBezTo>
                    <a:pt x="2208" y="628"/>
                    <a:pt x="2208" y="628"/>
                    <a:pt x="2208" y="628"/>
                  </a:cubicBezTo>
                  <a:cubicBezTo>
                    <a:pt x="2208" y="676"/>
                    <a:pt x="2247" y="715"/>
                    <a:pt x="2295" y="715"/>
                  </a:cubicBezTo>
                  <a:cubicBezTo>
                    <a:pt x="3005" y="715"/>
                    <a:pt x="3005" y="715"/>
                    <a:pt x="3005" y="715"/>
                  </a:cubicBezTo>
                  <a:cubicBezTo>
                    <a:pt x="3053" y="715"/>
                    <a:pt x="3092" y="754"/>
                    <a:pt x="3092" y="802"/>
                  </a:cubicBezTo>
                  <a:cubicBezTo>
                    <a:pt x="3092" y="809"/>
                    <a:pt x="3092" y="809"/>
                    <a:pt x="3092" y="809"/>
                  </a:cubicBezTo>
                  <a:cubicBezTo>
                    <a:pt x="3092" y="857"/>
                    <a:pt x="3053" y="896"/>
                    <a:pt x="3005" y="896"/>
                  </a:cubicBezTo>
                </a:path>
              </a:pathLst>
            </a:custGeom>
            <a:solidFill>
              <a:schemeClr val="tx1">
                <a:lumMod val="50000"/>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33"/>
            <p:cNvSpPr>
              <a:spLocks/>
            </p:cNvSpPr>
            <p:nvPr/>
          </p:nvSpPr>
          <p:spPr bwMode="auto">
            <a:xfrm>
              <a:off x="1885950" y="5511800"/>
              <a:ext cx="822325" cy="239713"/>
            </a:xfrm>
            <a:custGeom>
              <a:avLst/>
              <a:gdLst>
                <a:gd name="T0" fmla="*/ 2460 w 2531"/>
                <a:gd name="T1" fmla="*/ 733 h 733"/>
                <a:gd name="T2" fmla="*/ 1156 w 2531"/>
                <a:gd name="T3" fmla="*/ 733 h 733"/>
                <a:gd name="T4" fmla="*/ 1085 w 2531"/>
                <a:gd name="T5" fmla="*/ 662 h 733"/>
                <a:gd name="T6" fmla="*/ 1085 w 2531"/>
                <a:gd name="T7" fmla="*/ 656 h 733"/>
                <a:gd name="T8" fmla="*/ 1156 w 2531"/>
                <a:gd name="T9" fmla="*/ 585 h 733"/>
                <a:gd name="T10" fmla="*/ 1303 w 2531"/>
                <a:gd name="T11" fmla="*/ 585 h 733"/>
                <a:gd name="T12" fmla="*/ 1374 w 2531"/>
                <a:gd name="T13" fmla="*/ 514 h 733"/>
                <a:gd name="T14" fmla="*/ 1374 w 2531"/>
                <a:gd name="T15" fmla="*/ 508 h 733"/>
                <a:gd name="T16" fmla="*/ 1331 w 2531"/>
                <a:gd name="T17" fmla="*/ 443 h 733"/>
                <a:gd name="T18" fmla="*/ 505 w 2531"/>
                <a:gd name="T19" fmla="*/ 443 h 733"/>
                <a:gd name="T20" fmla="*/ 434 w 2531"/>
                <a:gd name="T21" fmla="*/ 372 h 733"/>
                <a:gd name="T22" fmla="*/ 434 w 2531"/>
                <a:gd name="T23" fmla="*/ 366 h 733"/>
                <a:gd name="T24" fmla="*/ 505 w 2531"/>
                <a:gd name="T25" fmla="*/ 295 h 733"/>
                <a:gd name="T26" fmla="*/ 652 w 2531"/>
                <a:gd name="T27" fmla="*/ 295 h 733"/>
                <a:gd name="T28" fmla="*/ 723 w 2531"/>
                <a:gd name="T29" fmla="*/ 225 h 733"/>
                <a:gd name="T30" fmla="*/ 723 w 2531"/>
                <a:gd name="T31" fmla="*/ 219 h 733"/>
                <a:gd name="T32" fmla="*/ 652 w 2531"/>
                <a:gd name="T33" fmla="*/ 148 h 733"/>
                <a:gd name="T34" fmla="*/ 71 w 2531"/>
                <a:gd name="T35" fmla="*/ 148 h 733"/>
                <a:gd name="T36" fmla="*/ 0 w 2531"/>
                <a:gd name="T37" fmla="*/ 77 h 733"/>
                <a:gd name="T38" fmla="*/ 0 w 2531"/>
                <a:gd name="T39" fmla="*/ 71 h 733"/>
                <a:gd name="T40" fmla="*/ 71 w 2531"/>
                <a:gd name="T41" fmla="*/ 0 h 733"/>
                <a:gd name="T42" fmla="*/ 1375 w 2531"/>
                <a:gd name="T43" fmla="*/ 0 h 733"/>
                <a:gd name="T44" fmla="*/ 1446 w 2531"/>
                <a:gd name="T45" fmla="*/ 71 h 733"/>
                <a:gd name="T46" fmla="*/ 1446 w 2531"/>
                <a:gd name="T47" fmla="*/ 77 h 733"/>
                <a:gd name="T48" fmla="*/ 1375 w 2531"/>
                <a:gd name="T49" fmla="*/ 148 h 733"/>
                <a:gd name="T50" fmla="*/ 1271 w 2531"/>
                <a:gd name="T51" fmla="*/ 148 h 733"/>
                <a:gd name="T52" fmla="*/ 1200 w 2531"/>
                <a:gd name="T53" fmla="*/ 219 h 733"/>
                <a:gd name="T54" fmla="*/ 1200 w 2531"/>
                <a:gd name="T55" fmla="*/ 225 h 733"/>
                <a:gd name="T56" fmla="*/ 1242 w 2531"/>
                <a:gd name="T57" fmla="*/ 289 h 733"/>
                <a:gd name="T58" fmla="*/ 2025 w 2531"/>
                <a:gd name="T59" fmla="*/ 289 h 733"/>
                <a:gd name="T60" fmla="*/ 2096 w 2531"/>
                <a:gd name="T61" fmla="*/ 360 h 733"/>
                <a:gd name="T62" fmla="*/ 2096 w 2531"/>
                <a:gd name="T63" fmla="*/ 366 h 733"/>
                <a:gd name="T64" fmla="*/ 2025 w 2531"/>
                <a:gd name="T65" fmla="*/ 437 h 733"/>
                <a:gd name="T66" fmla="*/ 1921 w 2531"/>
                <a:gd name="T67" fmla="*/ 437 h 733"/>
                <a:gd name="T68" fmla="*/ 1850 w 2531"/>
                <a:gd name="T69" fmla="*/ 508 h 733"/>
                <a:gd name="T70" fmla="*/ 1850 w 2531"/>
                <a:gd name="T71" fmla="*/ 514 h 733"/>
                <a:gd name="T72" fmla="*/ 1921 w 2531"/>
                <a:gd name="T73" fmla="*/ 585 h 733"/>
                <a:gd name="T74" fmla="*/ 2460 w 2531"/>
                <a:gd name="T75" fmla="*/ 585 h 733"/>
                <a:gd name="T76" fmla="*/ 2531 w 2531"/>
                <a:gd name="T77" fmla="*/ 656 h 733"/>
                <a:gd name="T78" fmla="*/ 2531 w 2531"/>
                <a:gd name="T79" fmla="*/ 662 h 733"/>
                <a:gd name="T80" fmla="*/ 2460 w 2531"/>
                <a:gd name="T81"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1" h="733">
                  <a:moveTo>
                    <a:pt x="2460" y="733"/>
                  </a:moveTo>
                  <a:cubicBezTo>
                    <a:pt x="1156" y="733"/>
                    <a:pt x="1156" y="733"/>
                    <a:pt x="1156" y="733"/>
                  </a:cubicBezTo>
                  <a:cubicBezTo>
                    <a:pt x="1117" y="733"/>
                    <a:pt x="1085" y="701"/>
                    <a:pt x="1085" y="662"/>
                  </a:cubicBezTo>
                  <a:cubicBezTo>
                    <a:pt x="1085" y="656"/>
                    <a:pt x="1085" y="656"/>
                    <a:pt x="1085" y="656"/>
                  </a:cubicBezTo>
                  <a:cubicBezTo>
                    <a:pt x="1085" y="617"/>
                    <a:pt x="1117" y="585"/>
                    <a:pt x="1156" y="585"/>
                  </a:cubicBezTo>
                  <a:cubicBezTo>
                    <a:pt x="1303" y="585"/>
                    <a:pt x="1303" y="585"/>
                    <a:pt x="1303" y="585"/>
                  </a:cubicBezTo>
                  <a:cubicBezTo>
                    <a:pt x="1342" y="585"/>
                    <a:pt x="1374" y="553"/>
                    <a:pt x="1374" y="514"/>
                  </a:cubicBezTo>
                  <a:cubicBezTo>
                    <a:pt x="1374" y="508"/>
                    <a:pt x="1374" y="508"/>
                    <a:pt x="1374" y="508"/>
                  </a:cubicBezTo>
                  <a:cubicBezTo>
                    <a:pt x="1374" y="479"/>
                    <a:pt x="1356" y="454"/>
                    <a:pt x="1331" y="443"/>
                  </a:cubicBezTo>
                  <a:cubicBezTo>
                    <a:pt x="505" y="443"/>
                    <a:pt x="505" y="443"/>
                    <a:pt x="505" y="443"/>
                  </a:cubicBezTo>
                  <a:cubicBezTo>
                    <a:pt x="466" y="443"/>
                    <a:pt x="434" y="412"/>
                    <a:pt x="434" y="372"/>
                  </a:cubicBezTo>
                  <a:cubicBezTo>
                    <a:pt x="434" y="366"/>
                    <a:pt x="434" y="366"/>
                    <a:pt x="434" y="366"/>
                  </a:cubicBezTo>
                  <a:cubicBezTo>
                    <a:pt x="434" y="327"/>
                    <a:pt x="466" y="295"/>
                    <a:pt x="505" y="295"/>
                  </a:cubicBezTo>
                  <a:cubicBezTo>
                    <a:pt x="652" y="295"/>
                    <a:pt x="652" y="295"/>
                    <a:pt x="652" y="295"/>
                  </a:cubicBezTo>
                  <a:cubicBezTo>
                    <a:pt x="691" y="295"/>
                    <a:pt x="723" y="264"/>
                    <a:pt x="723" y="225"/>
                  </a:cubicBezTo>
                  <a:cubicBezTo>
                    <a:pt x="723" y="219"/>
                    <a:pt x="723" y="219"/>
                    <a:pt x="723" y="219"/>
                  </a:cubicBezTo>
                  <a:cubicBezTo>
                    <a:pt x="723" y="179"/>
                    <a:pt x="691" y="148"/>
                    <a:pt x="652" y="148"/>
                  </a:cubicBezTo>
                  <a:cubicBezTo>
                    <a:pt x="71" y="148"/>
                    <a:pt x="71" y="148"/>
                    <a:pt x="71" y="148"/>
                  </a:cubicBezTo>
                  <a:cubicBezTo>
                    <a:pt x="32" y="148"/>
                    <a:pt x="0" y="116"/>
                    <a:pt x="0" y="77"/>
                  </a:cubicBezTo>
                  <a:cubicBezTo>
                    <a:pt x="0" y="71"/>
                    <a:pt x="0" y="71"/>
                    <a:pt x="0" y="71"/>
                  </a:cubicBezTo>
                  <a:cubicBezTo>
                    <a:pt x="0" y="32"/>
                    <a:pt x="32" y="0"/>
                    <a:pt x="71" y="0"/>
                  </a:cubicBezTo>
                  <a:cubicBezTo>
                    <a:pt x="1375" y="0"/>
                    <a:pt x="1375" y="0"/>
                    <a:pt x="1375" y="0"/>
                  </a:cubicBezTo>
                  <a:cubicBezTo>
                    <a:pt x="1414" y="0"/>
                    <a:pt x="1446" y="32"/>
                    <a:pt x="1446" y="71"/>
                  </a:cubicBezTo>
                  <a:cubicBezTo>
                    <a:pt x="1446" y="77"/>
                    <a:pt x="1446" y="77"/>
                    <a:pt x="1446" y="77"/>
                  </a:cubicBezTo>
                  <a:cubicBezTo>
                    <a:pt x="1446" y="116"/>
                    <a:pt x="1414" y="148"/>
                    <a:pt x="1375" y="148"/>
                  </a:cubicBezTo>
                  <a:cubicBezTo>
                    <a:pt x="1271" y="148"/>
                    <a:pt x="1271" y="148"/>
                    <a:pt x="1271" y="148"/>
                  </a:cubicBezTo>
                  <a:cubicBezTo>
                    <a:pt x="1232" y="148"/>
                    <a:pt x="1200" y="179"/>
                    <a:pt x="1200" y="219"/>
                  </a:cubicBezTo>
                  <a:cubicBezTo>
                    <a:pt x="1200" y="225"/>
                    <a:pt x="1200" y="225"/>
                    <a:pt x="1200" y="225"/>
                  </a:cubicBezTo>
                  <a:cubicBezTo>
                    <a:pt x="1200" y="253"/>
                    <a:pt x="1217" y="278"/>
                    <a:pt x="1242" y="289"/>
                  </a:cubicBezTo>
                  <a:cubicBezTo>
                    <a:pt x="2025" y="289"/>
                    <a:pt x="2025" y="289"/>
                    <a:pt x="2025" y="289"/>
                  </a:cubicBezTo>
                  <a:cubicBezTo>
                    <a:pt x="2065" y="289"/>
                    <a:pt x="2096" y="321"/>
                    <a:pt x="2096" y="360"/>
                  </a:cubicBezTo>
                  <a:cubicBezTo>
                    <a:pt x="2096" y="366"/>
                    <a:pt x="2096" y="366"/>
                    <a:pt x="2096" y="366"/>
                  </a:cubicBezTo>
                  <a:cubicBezTo>
                    <a:pt x="2096" y="405"/>
                    <a:pt x="2065" y="437"/>
                    <a:pt x="2025" y="437"/>
                  </a:cubicBezTo>
                  <a:cubicBezTo>
                    <a:pt x="1921" y="437"/>
                    <a:pt x="1921" y="437"/>
                    <a:pt x="1921" y="437"/>
                  </a:cubicBezTo>
                  <a:cubicBezTo>
                    <a:pt x="1882" y="437"/>
                    <a:pt x="1850" y="469"/>
                    <a:pt x="1850" y="508"/>
                  </a:cubicBezTo>
                  <a:cubicBezTo>
                    <a:pt x="1850" y="514"/>
                    <a:pt x="1850" y="514"/>
                    <a:pt x="1850" y="514"/>
                  </a:cubicBezTo>
                  <a:cubicBezTo>
                    <a:pt x="1850" y="553"/>
                    <a:pt x="1882" y="585"/>
                    <a:pt x="1921" y="585"/>
                  </a:cubicBezTo>
                  <a:cubicBezTo>
                    <a:pt x="2460" y="585"/>
                    <a:pt x="2460" y="585"/>
                    <a:pt x="2460" y="585"/>
                  </a:cubicBezTo>
                  <a:cubicBezTo>
                    <a:pt x="2499" y="585"/>
                    <a:pt x="2531" y="617"/>
                    <a:pt x="2531" y="656"/>
                  </a:cubicBezTo>
                  <a:cubicBezTo>
                    <a:pt x="2531" y="662"/>
                    <a:pt x="2531" y="662"/>
                    <a:pt x="2531" y="662"/>
                  </a:cubicBezTo>
                  <a:cubicBezTo>
                    <a:pt x="2531" y="701"/>
                    <a:pt x="2499" y="733"/>
                    <a:pt x="2460" y="733"/>
                  </a:cubicBezTo>
                </a:path>
              </a:pathLst>
            </a:custGeom>
            <a:solidFill>
              <a:schemeClr val="tx1">
                <a:lumMod val="50000"/>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34"/>
            <p:cNvSpPr>
              <a:spLocks/>
            </p:cNvSpPr>
            <p:nvPr/>
          </p:nvSpPr>
          <p:spPr bwMode="auto">
            <a:xfrm>
              <a:off x="1050925" y="3952875"/>
              <a:ext cx="1306513" cy="309563"/>
            </a:xfrm>
            <a:custGeom>
              <a:avLst/>
              <a:gdLst>
                <a:gd name="T0" fmla="*/ 3868 w 4020"/>
                <a:gd name="T1" fmla="*/ 948 h 948"/>
                <a:gd name="T2" fmla="*/ 1080 w 4020"/>
                <a:gd name="T3" fmla="*/ 948 h 948"/>
                <a:gd name="T4" fmla="*/ 929 w 4020"/>
                <a:gd name="T5" fmla="*/ 797 h 948"/>
                <a:gd name="T6" fmla="*/ 929 w 4020"/>
                <a:gd name="T7" fmla="*/ 784 h 948"/>
                <a:gd name="T8" fmla="*/ 1080 w 4020"/>
                <a:gd name="T9" fmla="*/ 632 h 948"/>
                <a:gd name="T10" fmla="*/ 1303 w 4020"/>
                <a:gd name="T11" fmla="*/ 632 h 948"/>
                <a:gd name="T12" fmla="*/ 1455 w 4020"/>
                <a:gd name="T13" fmla="*/ 480 h 948"/>
                <a:gd name="T14" fmla="*/ 1455 w 4020"/>
                <a:gd name="T15" fmla="*/ 468 h 948"/>
                <a:gd name="T16" fmla="*/ 1303 w 4020"/>
                <a:gd name="T17" fmla="*/ 316 h 948"/>
                <a:gd name="T18" fmla="*/ 152 w 4020"/>
                <a:gd name="T19" fmla="*/ 316 h 948"/>
                <a:gd name="T20" fmla="*/ 0 w 4020"/>
                <a:gd name="T21" fmla="*/ 164 h 948"/>
                <a:gd name="T22" fmla="*/ 0 w 4020"/>
                <a:gd name="T23" fmla="*/ 152 h 948"/>
                <a:gd name="T24" fmla="*/ 152 w 4020"/>
                <a:gd name="T25" fmla="*/ 0 h 948"/>
                <a:gd name="T26" fmla="*/ 2940 w 4020"/>
                <a:gd name="T27" fmla="*/ 0 h 948"/>
                <a:gd name="T28" fmla="*/ 3091 w 4020"/>
                <a:gd name="T29" fmla="*/ 152 h 948"/>
                <a:gd name="T30" fmla="*/ 3091 w 4020"/>
                <a:gd name="T31" fmla="*/ 164 h 948"/>
                <a:gd name="T32" fmla="*/ 2940 w 4020"/>
                <a:gd name="T33" fmla="*/ 316 h 948"/>
                <a:gd name="T34" fmla="*/ 2626 w 4020"/>
                <a:gd name="T35" fmla="*/ 316 h 948"/>
                <a:gd name="T36" fmla="*/ 2474 w 4020"/>
                <a:gd name="T37" fmla="*/ 468 h 948"/>
                <a:gd name="T38" fmla="*/ 2474 w 4020"/>
                <a:gd name="T39" fmla="*/ 480 h 948"/>
                <a:gd name="T40" fmla="*/ 2626 w 4020"/>
                <a:gd name="T41" fmla="*/ 632 h 948"/>
                <a:gd name="T42" fmla="*/ 3868 w 4020"/>
                <a:gd name="T43" fmla="*/ 632 h 948"/>
                <a:gd name="T44" fmla="*/ 4020 w 4020"/>
                <a:gd name="T45" fmla="*/ 784 h 948"/>
                <a:gd name="T46" fmla="*/ 4020 w 4020"/>
                <a:gd name="T47" fmla="*/ 797 h 948"/>
                <a:gd name="T48" fmla="*/ 3868 w 4020"/>
                <a:gd name="T49"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20" h="948">
                  <a:moveTo>
                    <a:pt x="3868" y="948"/>
                  </a:moveTo>
                  <a:cubicBezTo>
                    <a:pt x="1080" y="948"/>
                    <a:pt x="1080" y="948"/>
                    <a:pt x="1080" y="948"/>
                  </a:cubicBezTo>
                  <a:cubicBezTo>
                    <a:pt x="996" y="948"/>
                    <a:pt x="929" y="880"/>
                    <a:pt x="929" y="797"/>
                  </a:cubicBezTo>
                  <a:cubicBezTo>
                    <a:pt x="929" y="784"/>
                    <a:pt x="929" y="784"/>
                    <a:pt x="929" y="784"/>
                  </a:cubicBezTo>
                  <a:cubicBezTo>
                    <a:pt x="929" y="700"/>
                    <a:pt x="996" y="632"/>
                    <a:pt x="1080" y="632"/>
                  </a:cubicBezTo>
                  <a:cubicBezTo>
                    <a:pt x="1303" y="632"/>
                    <a:pt x="1303" y="632"/>
                    <a:pt x="1303" y="632"/>
                  </a:cubicBezTo>
                  <a:cubicBezTo>
                    <a:pt x="1387" y="632"/>
                    <a:pt x="1455" y="564"/>
                    <a:pt x="1455" y="480"/>
                  </a:cubicBezTo>
                  <a:cubicBezTo>
                    <a:pt x="1455" y="468"/>
                    <a:pt x="1455" y="468"/>
                    <a:pt x="1455" y="468"/>
                  </a:cubicBezTo>
                  <a:cubicBezTo>
                    <a:pt x="1455" y="384"/>
                    <a:pt x="1387" y="316"/>
                    <a:pt x="1303" y="316"/>
                  </a:cubicBezTo>
                  <a:cubicBezTo>
                    <a:pt x="152" y="316"/>
                    <a:pt x="152" y="316"/>
                    <a:pt x="152" y="316"/>
                  </a:cubicBezTo>
                  <a:cubicBezTo>
                    <a:pt x="68" y="316"/>
                    <a:pt x="0" y="248"/>
                    <a:pt x="0" y="164"/>
                  </a:cubicBezTo>
                  <a:cubicBezTo>
                    <a:pt x="0" y="152"/>
                    <a:pt x="0" y="152"/>
                    <a:pt x="0" y="152"/>
                  </a:cubicBezTo>
                  <a:cubicBezTo>
                    <a:pt x="0" y="68"/>
                    <a:pt x="68" y="0"/>
                    <a:pt x="152" y="0"/>
                  </a:cubicBezTo>
                  <a:cubicBezTo>
                    <a:pt x="2940" y="0"/>
                    <a:pt x="2940" y="0"/>
                    <a:pt x="2940" y="0"/>
                  </a:cubicBezTo>
                  <a:cubicBezTo>
                    <a:pt x="3023" y="0"/>
                    <a:pt x="3091" y="68"/>
                    <a:pt x="3091" y="152"/>
                  </a:cubicBezTo>
                  <a:cubicBezTo>
                    <a:pt x="3091" y="164"/>
                    <a:pt x="3091" y="164"/>
                    <a:pt x="3091" y="164"/>
                  </a:cubicBezTo>
                  <a:cubicBezTo>
                    <a:pt x="3091" y="248"/>
                    <a:pt x="3023" y="316"/>
                    <a:pt x="2940" y="316"/>
                  </a:cubicBezTo>
                  <a:cubicBezTo>
                    <a:pt x="2626" y="316"/>
                    <a:pt x="2626" y="316"/>
                    <a:pt x="2626" y="316"/>
                  </a:cubicBezTo>
                  <a:cubicBezTo>
                    <a:pt x="2542" y="316"/>
                    <a:pt x="2474" y="384"/>
                    <a:pt x="2474" y="468"/>
                  </a:cubicBezTo>
                  <a:cubicBezTo>
                    <a:pt x="2474" y="480"/>
                    <a:pt x="2474" y="480"/>
                    <a:pt x="2474" y="480"/>
                  </a:cubicBezTo>
                  <a:cubicBezTo>
                    <a:pt x="2474" y="564"/>
                    <a:pt x="2542" y="632"/>
                    <a:pt x="2626" y="632"/>
                  </a:cubicBezTo>
                  <a:cubicBezTo>
                    <a:pt x="3868" y="632"/>
                    <a:pt x="3868" y="632"/>
                    <a:pt x="3868" y="632"/>
                  </a:cubicBezTo>
                  <a:cubicBezTo>
                    <a:pt x="3952" y="632"/>
                    <a:pt x="4020" y="700"/>
                    <a:pt x="4020" y="784"/>
                  </a:cubicBezTo>
                  <a:cubicBezTo>
                    <a:pt x="4020" y="797"/>
                    <a:pt x="4020" y="797"/>
                    <a:pt x="4020" y="797"/>
                  </a:cubicBezTo>
                  <a:cubicBezTo>
                    <a:pt x="4020" y="880"/>
                    <a:pt x="3952" y="948"/>
                    <a:pt x="3868" y="948"/>
                  </a:cubicBezTo>
                </a:path>
              </a:pathLst>
            </a:custGeom>
            <a:solidFill>
              <a:schemeClr val="tx1">
                <a:lumMod val="50000"/>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35"/>
            <p:cNvSpPr>
              <a:spLocks/>
            </p:cNvSpPr>
            <p:nvPr/>
          </p:nvSpPr>
          <p:spPr bwMode="auto">
            <a:xfrm>
              <a:off x="1104900" y="4959350"/>
              <a:ext cx="871538" cy="206375"/>
            </a:xfrm>
            <a:custGeom>
              <a:avLst/>
              <a:gdLst>
                <a:gd name="T0" fmla="*/ 2578 w 2680"/>
                <a:gd name="T1" fmla="*/ 632 h 632"/>
                <a:gd name="T2" fmla="*/ 720 w 2680"/>
                <a:gd name="T3" fmla="*/ 632 h 632"/>
                <a:gd name="T4" fmla="*/ 619 w 2680"/>
                <a:gd name="T5" fmla="*/ 531 h 632"/>
                <a:gd name="T6" fmla="*/ 619 w 2680"/>
                <a:gd name="T7" fmla="*/ 522 h 632"/>
                <a:gd name="T8" fmla="*/ 720 w 2680"/>
                <a:gd name="T9" fmla="*/ 421 h 632"/>
                <a:gd name="T10" fmla="*/ 868 w 2680"/>
                <a:gd name="T11" fmla="*/ 421 h 632"/>
                <a:gd name="T12" fmla="*/ 970 w 2680"/>
                <a:gd name="T13" fmla="*/ 320 h 632"/>
                <a:gd name="T14" fmla="*/ 970 w 2680"/>
                <a:gd name="T15" fmla="*/ 311 h 632"/>
                <a:gd name="T16" fmla="*/ 868 w 2680"/>
                <a:gd name="T17" fmla="*/ 210 h 632"/>
                <a:gd name="T18" fmla="*/ 101 w 2680"/>
                <a:gd name="T19" fmla="*/ 210 h 632"/>
                <a:gd name="T20" fmla="*/ 0 w 2680"/>
                <a:gd name="T21" fmla="*/ 109 h 632"/>
                <a:gd name="T22" fmla="*/ 0 w 2680"/>
                <a:gd name="T23" fmla="*/ 101 h 632"/>
                <a:gd name="T24" fmla="*/ 101 w 2680"/>
                <a:gd name="T25" fmla="*/ 0 h 632"/>
                <a:gd name="T26" fmla="*/ 1960 w 2680"/>
                <a:gd name="T27" fmla="*/ 0 h 632"/>
                <a:gd name="T28" fmla="*/ 2061 w 2680"/>
                <a:gd name="T29" fmla="*/ 101 h 632"/>
                <a:gd name="T30" fmla="*/ 2061 w 2680"/>
                <a:gd name="T31" fmla="*/ 109 h 632"/>
                <a:gd name="T32" fmla="*/ 1960 w 2680"/>
                <a:gd name="T33" fmla="*/ 210 h 632"/>
                <a:gd name="T34" fmla="*/ 1750 w 2680"/>
                <a:gd name="T35" fmla="*/ 210 h 632"/>
                <a:gd name="T36" fmla="*/ 1649 w 2680"/>
                <a:gd name="T37" fmla="*/ 311 h 632"/>
                <a:gd name="T38" fmla="*/ 1649 w 2680"/>
                <a:gd name="T39" fmla="*/ 320 h 632"/>
                <a:gd name="T40" fmla="*/ 1750 w 2680"/>
                <a:gd name="T41" fmla="*/ 421 h 632"/>
                <a:gd name="T42" fmla="*/ 2578 w 2680"/>
                <a:gd name="T43" fmla="*/ 421 h 632"/>
                <a:gd name="T44" fmla="*/ 2680 w 2680"/>
                <a:gd name="T45" fmla="*/ 522 h 632"/>
                <a:gd name="T46" fmla="*/ 2680 w 2680"/>
                <a:gd name="T47" fmla="*/ 531 h 632"/>
                <a:gd name="T48" fmla="*/ 2578 w 2680"/>
                <a:gd name="T49"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80" h="632">
                  <a:moveTo>
                    <a:pt x="2578" y="632"/>
                  </a:moveTo>
                  <a:cubicBezTo>
                    <a:pt x="720" y="632"/>
                    <a:pt x="720" y="632"/>
                    <a:pt x="720" y="632"/>
                  </a:cubicBezTo>
                  <a:cubicBezTo>
                    <a:pt x="664" y="632"/>
                    <a:pt x="619" y="587"/>
                    <a:pt x="619" y="531"/>
                  </a:cubicBezTo>
                  <a:cubicBezTo>
                    <a:pt x="619" y="522"/>
                    <a:pt x="619" y="522"/>
                    <a:pt x="619" y="522"/>
                  </a:cubicBezTo>
                  <a:cubicBezTo>
                    <a:pt x="619" y="466"/>
                    <a:pt x="664" y="421"/>
                    <a:pt x="720" y="421"/>
                  </a:cubicBezTo>
                  <a:cubicBezTo>
                    <a:pt x="868" y="421"/>
                    <a:pt x="868" y="421"/>
                    <a:pt x="868" y="421"/>
                  </a:cubicBezTo>
                  <a:cubicBezTo>
                    <a:pt x="924" y="421"/>
                    <a:pt x="970" y="376"/>
                    <a:pt x="970" y="320"/>
                  </a:cubicBezTo>
                  <a:cubicBezTo>
                    <a:pt x="970" y="311"/>
                    <a:pt x="970" y="311"/>
                    <a:pt x="970" y="311"/>
                  </a:cubicBezTo>
                  <a:cubicBezTo>
                    <a:pt x="970" y="256"/>
                    <a:pt x="924" y="210"/>
                    <a:pt x="868" y="210"/>
                  </a:cubicBezTo>
                  <a:cubicBezTo>
                    <a:pt x="101" y="210"/>
                    <a:pt x="101" y="210"/>
                    <a:pt x="101" y="210"/>
                  </a:cubicBezTo>
                  <a:cubicBezTo>
                    <a:pt x="45" y="210"/>
                    <a:pt x="0" y="165"/>
                    <a:pt x="0" y="109"/>
                  </a:cubicBezTo>
                  <a:cubicBezTo>
                    <a:pt x="0" y="101"/>
                    <a:pt x="0" y="101"/>
                    <a:pt x="0" y="101"/>
                  </a:cubicBezTo>
                  <a:cubicBezTo>
                    <a:pt x="0" y="45"/>
                    <a:pt x="45" y="0"/>
                    <a:pt x="101" y="0"/>
                  </a:cubicBezTo>
                  <a:cubicBezTo>
                    <a:pt x="1960" y="0"/>
                    <a:pt x="1960" y="0"/>
                    <a:pt x="1960" y="0"/>
                  </a:cubicBezTo>
                  <a:cubicBezTo>
                    <a:pt x="2015" y="0"/>
                    <a:pt x="2061" y="45"/>
                    <a:pt x="2061" y="101"/>
                  </a:cubicBezTo>
                  <a:cubicBezTo>
                    <a:pt x="2061" y="109"/>
                    <a:pt x="2061" y="109"/>
                    <a:pt x="2061" y="109"/>
                  </a:cubicBezTo>
                  <a:cubicBezTo>
                    <a:pt x="2061" y="165"/>
                    <a:pt x="2015" y="210"/>
                    <a:pt x="1960" y="210"/>
                  </a:cubicBezTo>
                  <a:cubicBezTo>
                    <a:pt x="1750" y="210"/>
                    <a:pt x="1750" y="210"/>
                    <a:pt x="1750" y="210"/>
                  </a:cubicBezTo>
                  <a:cubicBezTo>
                    <a:pt x="1695" y="210"/>
                    <a:pt x="1649" y="256"/>
                    <a:pt x="1649" y="311"/>
                  </a:cubicBezTo>
                  <a:cubicBezTo>
                    <a:pt x="1649" y="320"/>
                    <a:pt x="1649" y="320"/>
                    <a:pt x="1649" y="320"/>
                  </a:cubicBezTo>
                  <a:cubicBezTo>
                    <a:pt x="1649" y="376"/>
                    <a:pt x="1695" y="421"/>
                    <a:pt x="1750" y="421"/>
                  </a:cubicBezTo>
                  <a:cubicBezTo>
                    <a:pt x="2578" y="421"/>
                    <a:pt x="2578" y="421"/>
                    <a:pt x="2578" y="421"/>
                  </a:cubicBezTo>
                  <a:cubicBezTo>
                    <a:pt x="2634" y="421"/>
                    <a:pt x="2680" y="466"/>
                    <a:pt x="2680" y="522"/>
                  </a:cubicBezTo>
                  <a:cubicBezTo>
                    <a:pt x="2680" y="531"/>
                    <a:pt x="2680" y="531"/>
                    <a:pt x="2680" y="531"/>
                  </a:cubicBezTo>
                  <a:cubicBezTo>
                    <a:pt x="2680" y="587"/>
                    <a:pt x="2634" y="632"/>
                    <a:pt x="2578" y="632"/>
                  </a:cubicBezTo>
                </a:path>
              </a:pathLst>
            </a:custGeom>
            <a:solidFill>
              <a:schemeClr val="tx1">
                <a:lumMod val="50000"/>
                <a:alpha val="1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36"/>
            <p:cNvSpPr>
              <a:spLocks/>
            </p:cNvSpPr>
            <p:nvPr/>
          </p:nvSpPr>
          <p:spPr bwMode="auto">
            <a:xfrm>
              <a:off x="3060700" y="4046537"/>
              <a:ext cx="647700" cy="198438"/>
            </a:xfrm>
            <a:custGeom>
              <a:avLst/>
              <a:gdLst>
                <a:gd name="T0" fmla="*/ 961 w 1990"/>
                <a:gd name="T1" fmla="*/ 170 h 606"/>
                <a:gd name="T2" fmla="*/ 26 w 1990"/>
                <a:gd name="T3" fmla="*/ 606 h 606"/>
                <a:gd name="T4" fmla="*/ 285 w 1990"/>
                <a:gd name="T5" fmla="*/ 539 h 606"/>
                <a:gd name="T6" fmla="*/ 981 w 1990"/>
                <a:gd name="T7" fmla="*/ 251 h 606"/>
                <a:gd name="T8" fmla="*/ 1731 w 1990"/>
                <a:gd name="T9" fmla="*/ 168 h 606"/>
                <a:gd name="T10" fmla="*/ 1990 w 1990"/>
                <a:gd name="T11" fmla="*/ 101 h 606"/>
                <a:gd name="T12" fmla="*/ 961 w 1990"/>
                <a:gd name="T13" fmla="*/ 170 h 606"/>
              </a:gdLst>
              <a:ahLst/>
              <a:cxnLst>
                <a:cxn ang="0">
                  <a:pos x="T0" y="T1"/>
                </a:cxn>
                <a:cxn ang="0">
                  <a:pos x="T2" y="T3"/>
                </a:cxn>
                <a:cxn ang="0">
                  <a:pos x="T4" y="T5"/>
                </a:cxn>
                <a:cxn ang="0">
                  <a:pos x="T6" y="T7"/>
                </a:cxn>
                <a:cxn ang="0">
                  <a:pos x="T8" y="T9"/>
                </a:cxn>
                <a:cxn ang="0">
                  <a:pos x="T10" y="T11"/>
                </a:cxn>
                <a:cxn ang="0">
                  <a:pos x="T12" y="T13"/>
                </a:cxn>
              </a:cxnLst>
              <a:rect l="0" t="0" r="r" b="b"/>
              <a:pathLst>
                <a:path w="1990" h="606">
                  <a:moveTo>
                    <a:pt x="961" y="170"/>
                  </a:moveTo>
                  <a:cubicBezTo>
                    <a:pt x="418" y="310"/>
                    <a:pt x="0" y="505"/>
                    <a:pt x="26" y="606"/>
                  </a:cubicBezTo>
                  <a:cubicBezTo>
                    <a:pt x="285" y="539"/>
                    <a:pt x="285" y="539"/>
                    <a:pt x="285" y="539"/>
                  </a:cubicBezTo>
                  <a:cubicBezTo>
                    <a:pt x="270" y="483"/>
                    <a:pt x="582" y="353"/>
                    <a:pt x="981" y="251"/>
                  </a:cubicBezTo>
                  <a:cubicBezTo>
                    <a:pt x="1381" y="148"/>
                    <a:pt x="1716" y="111"/>
                    <a:pt x="1731" y="168"/>
                  </a:cubicBezTo>
                  <a:cubicBezTo>
                    <a:pt x="1990" y="101"/>
                    <a:pt x="1990" y="101"/>
                    <a:pt x="1990" y="101"/>
                  </a:cubicBezTo>
                  <a:cubicBezTo>
                    <a:pt x="1964" y="0"/>
                    <a:pt x="1503" y="31"/>
                    <a:pt x="961" y="17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37"/>
            <p:cNvSpPr>
              <a:spLocks/>
            </p:cNvSpPr>
            <p:nvPr/>
          </p:nvSpPr>
          <p:spPr bwMode="auto">
            <a:xfrm>
              <a:off x="3173413" y="3952875"/>
              <a:ext cx="223838" cy="403225"/>
            </a:xfrm>
            <a:custGeom>
              <a:avLst/>
              <a:gdLst>
                <a:gd name="T0" fmla="*/ 95 w 688"/>
                <a:gd name="T1" fmla="*/ 448 h 1240"/>
                <a:gd name="T2" fmla="*/ 519 w 688"/>
                <a:gd name="T3" fmla="*/ 1216 h 1240"/>
                <a:gd name="T4" fmla="*/ 688 w 688"/>
                <a:gd name="T5" fmla="*/ 1240 h 1240"/>
                <a:gd name="T6" fmla="*/ 688 w 688"/>
                <a:gd name="T7" fmla="*/ 0 h 1240"/>
                <a:gd name="T8" fmla="*/ 95 w 688"/>
                <a:gd name="T9" fmla="*/ 448 h 1240"/>
              </a:gdLst>
              <a:ahLst/>
              <a:cxnLst>
                <a:cxn ang="0">
                  <a:pos x="T0" y="T1"/>
                </a:cxn>
                <a:cxn ang="0">
                  <a:pos x="T2" y="T3"/>
                </a:cxn>
                <a:cxn ang="0">
                  <a:pos x="T4" y="T5"/>
                </a:cxn>
                <a:cxn ang="0">
                  <a:pos x="T6" y="T7"/>
                </a:cxn>
                <a:cxn ang="0">
                  <a:pos x="T8" y="T9"/>
                </a:cxn>
              </a:cxnLst>
              <a:rect l="0" t="0" r="r" b="b"/>
              <a:pathLst>
                <a:path w="688" h="1240">
                  <a:moveTo>
                    <a:pt x="95" y="448"/>
                  </a:moveTo>
                  <a:cubicBezTo>
                    <a:pt x="0" y="777"/>
                    <a:pt x="190" y="1121"/>
                    <a:pt x="519" y="1216"/>
                  </a:cubicBezTo>
                  <a:cubicBezTo>
                    <a:pt x="575" y="1232"/>
                    <a:pt x="632" y="1240"/>
                    <a:pt x="688" y="1240"/>
                  </a:cubicBezTo>
                  <a:cubicBezTo>
                    <a:pt x="688" y="0"/>
                    <a:pt x="688" y="0"/>
                    <a:pt x="688" y="0"/>
                  </a:cubicBezTo>
                  <a:cubicBezTo>
                    <a:pt x="420" y="1"/>
                    <a:pt x="173" y="177"/>
                    <a:pt x="95" y="44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38"/>
            <p:cNvSpPr>
              <a:spLocks/>
            </p:cNvSpPr>
            <p:nvPr/>
          </p:nvSpPr>
          <p:spPr bwMode="auto">
            <a:xfrm>
              <a:off x="3397250" y="3952875"/>
              <a:ext cx="227013" cy="403225"/>
            </a:xfrm>
            <a:custGeom>
              <a:avLst/>
              <a:gdLst>
                <a:gd name="T0" fmla="*/ 175 w 694"/>
                <a:gd name="T1" fmla="*/ 25 h 1242"/>
                <a:gd name="T2" fmla="*/ 0 w 694"/>
                <a:gd name="T3" fmla="*/ 1 h 1242"/>
                <a:gd name="T4" fmla="*/ 0 w 694"/>
                <a:gd name="T5" fmla="*/ 1241 h 1242"/>
                <a:gd name="T6" fmla="*/ 599 w 694"/>
                <a:gd name="T7" fmla="*/ 793 h 1242"/>
                <a:gd name="T8" fmla="*/ 175 w 694"/>
                <a:gd name="T9" fmla="*/ 25 h 1242"/>
              </a:gdLst>
              <a:ahLst/>
              <a:cxnLst>
                <a:cxn ang="0">
                  <a:pos x="T0" y="T1"/>
                </a:cxn>
                <a:cxn ang="0">
                  <a:pos x="T2" y="T3"/>
                </a:cxn>
                <a:cxn ang="0">
                  <a:pos x="T4" y="T5"/>
                </a:cxn>
                <a:cxn ang="0">
                  <a:pos x="T6" y="T7"/>
                </a:cxn>
                <a:cxn ang="0">
                  <a:pos x="T8" y="T9"/>
                </a:cxn>
              </a:cxnLst>
              <a:rect l="0" t="0" r="r" b="b"/>
              <a:pathLst>
                <a:path w="694" h="1242">
                  <a:moveTo>
                    <a:pt x="175" y="25"/>
                  </a:moveTo>
                  <a:cubicBezTo>
                    <a:pt x="116" y="8"/>
                    <a:pt x="58" y="0"/>
                    <a:pt x="0" y="1"/>
                  </a:cubicBezTo>
                  <a:cubicBezTo>
                    <a:pt x="0" y="1241"/>
                    <a:pt x="0" y="1241"/>
                    <a:pt x="0" y="1241"/>
                  </a:cubicBezTo>
                  <a:cubicBezTo>
                    <a:pt x="270" y="1242"/>
                    <a:pt x="520" y="1065"/>
                    <a:pt x="599" y="793"/>
                  </a:cubicBezTo>
                  <a:cubicBezTo>
                    <a:pt x="694" y="464"/>
                    <a:pt x="504" y="120"/>
                    <a:pt x="175" y="25"/>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539"/>
            <p:cNvSpPr>
              <a:spLocks/>
            </p:cNvSpPr>
            <p:nvPr/>
          </p:nvSpPr>
          <p:spPr bwMode="auto">
            <a:xfrm>
              <a:off x="3070225" y="4079875"/>
              <a:ext cx="646113" cy="196850"/>
            </a:xfrm>
            <a:custGeom>
              <a:avLst/>
              <a:gdLst>
                <a:gd name="T0" fmla="*/ 1008 w 1990"/>
                <a:gd name="T1" fmla="*/ 355 h 606"/>
                <a:gd name="T2" fmla="*/ 259 w 1990"/>
                <a:gd name="T3" fmla="*/ 438 h 606"/>
                <a:gd name="T4" fmla="*/ 0 w 1990"/>
                <a:gd name="T5" fmla="*/ 505 h 606"/>
                <a:gd name="T6" fmla="*/ 1029 w 1990"/>
                <a:gd name="T7" fmla="*/ 436 h 606"/>
                <a:gd name="T8" fmla="*/ 1964 w 1990"/>
                <a:gd name="T9" fmla="*/ 0 h 606"/>
                <a:gd name="T10" fmla="*/ 1705 w 1990"/>
                <a:gd name="T11" fmla="*/ 67 h 606"/>
                <a:gd name="T12" fmla="*/ 1008 w 1990"/>
                <a:gd name="T13" fmla="*/ 355 h 606"/>
              </a:gdLst>
              <a:ahLst/>
              <a:cxnLst>
                <a:cxn ang="0">
                  <a:pos x="T0" y="T1"/>
                </a:cxn>
                <a:cxn ang="0">
                  <a:pos x="T2" y="T3"/>
                </a:cxn>
                <a:cxn ang="0">
                  <a:pos x="T4" y="T5"/>
                </a:cxn>
                <a:cxn ang="0">
                  <a:pos x="T6" y="T7"/>
                </a:cxn>
                <a:cxn ang="0">
                  <a:pos x="T8" y="T9"/>
                </a:cxn>
                <a:cxn ang="0">
                  <a:pos x="T10" y="T11"/>
                </a:cxn>
                <a:cxn ang="0">
                  <a:pos x="T12" y="T13"/>
                </a:cxn>
              </a:cxnLst>
              <a:rect l="0" t="0" r="r" b="b"/>
              <a:pathLst>
                <a:path w="1990" h="606">
                  <a:moveTo>
                    <a:pt x="1008" y="355"/>
                  </a:moveTo>
                  <a:cubicBezTo>
                    <a:pt x="609" y="458"/>
                    <a:pt x="273" y="495"/>
                    <a:pt x="259" y="438"/>
                  </a:cubicBezTo>
                  <a:cubicBezTo>
                    <a:pt x="0" y="505"/>
                    <a:pt x="0" y="505"/>
                    <a:pt x="0" y="505"/>
                  </a:cubicBezTo>
                  <a:cubicBezTo>
                    <a:pt x="26" y="606"/>
                    <a:pt x="486" y="575"/>
                    <a:pt x="1029" y="436"/>
                  </a:cubicBezTo>
                  <a:cubicBezTo>
                    <a:pt x="1571" y="296"/>
                    <a:pt x="1990" y="101"/>
                    <a:pt x="1964" y="0"/>
                  </a:cubicBezTo>
                  <a:cubicBezTo>
                    <a:pt x="1705" y="67"/>
                    <a:pt x="1705" y="67"/>
                    <a:pt x="1705" y="67"/>
                  </a:cubicBezTo>
                  <a:cubicBezTo>
                    <a:pt x="1719" y="124"/>
                    <a:pt x="1407" y="253"/>
                    <a:pt x="1008" y="35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540"/>
            <p:cNvSpPr>
              <a:spLocks/>
            </p:cNvSpPr>
            <p:nvPr/>
          </p:nvSpPr>
          <p:spPr bwMode="auto">
            <a:xfrm>
              <a:off x="412750" y="4757737"/>
              <a:ext cx="1839913" cy="1171575"/>
            </a:xfrm>
            <a:custGeom>
              <a:avLst/>
              <a:gdLst>
                <a:gd name="T0" fmla="*/ 8 w 5654"/>
                <a:gd name="T1" fmla="*/ 3600 h 3600"/>
                <a:gd name="T2" fmla="*/ 0 w 5654"/>
                <a:gd name="T3" fmla="*/ 3469 h 3600"/>
                <a:gd name="T4" fmla="*/ 1337 w 5654"/>
                <a:gd name="T5" fmla="*/ 3281 h 3600"/>
                <a:gd name="T6" fmla="*/ 2759 w 5654"/>
                <a:gd name="T7" fmla="*/ 2435 h 3600"/>
                <a:gd name="T8" fmla="*/ 3274 w 5654"/>
                <a:gd name="T9" fmla="*/ 1255 h 3600"/>
                <a:gd name="T10" fmla="*/ 4216 w 5654"/>
                <a:gd name="T11" fmla="*/ 105 h 3600"/>
                <a:gd name="T12" fmla="*/ 5028 w 5654"/>
                <a:gd name="T13" fmla="*/ 44 h 3600"/>
                <a:gd name="T14" fmla="*/ 5408 w 5654"/>
                <a:gd name="T15" fmla="*/ 206 h 3600"/>
                <a:gd name="T16" fmla="*/ 5654 w 5654"/>
                <a:gd name="T17" fmla="*/ 332 h 3600"/>
                <a:gd name="T18" fmla="*/ 5612 w 5654"/>
                <a:gd name="T19" fmla="*/ 457 h 3600"/>
                <a:gd name="T20" fmla="*/ 5340 w 5654"/>
                <a:gd name="T21" fmla="*/ 318 h 3600"/>
                <a:gd name="T22" fmla="*/ 5009 w 5654"/>
                <a:gd name="T23" fmla="*/ 174 h 3600"/>
                <a:gd name="T24" fmla="*/ 4257 w 5654"/>
                <a:gd name="T25" fmla="*/ 230 h 3600"/>
                <a:gd name="T26" fmla="*/ 3404 w 5654"/>
                <a:gd name="T27" fmla="*/ 1280 h 3600"/>
                <a:gd name="T28" fmla="*/ 2858 w 5654"/>
                <a:gd name="T29" fmla="*/ 2522 h 3600"/>
                <a:gd name="T30" fmla="*/ 1373 w 5654"/>
                <a:gd name="T31" fmla="*/ 3408 h 3600"/>
                <a:gd name="T32" fmla="*/ 8 w 5654"/>
                <a:gd name="T33" fmla="*/ 3600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54" h="3600">
                  <a:moveTo>
                    <a:pt x="8" y="3600"/>
                  </a:moveTo>
                  <a:cubicBezTo>
                    <a:pt x="0" y="3469"/>
                    <a:pt x="0" y="3469"/>
                    <a:pt x="0" y="3469"/>
                  </a:cubicBezTo>
                  <a:cubicBezTo>
                    <a:pt x="463" y="3438"/>
                    <a:pt x="913" y="3401"/>
                    <a:pt x="1337" y="3281"/>
                  </a:cubicBezTo>
                  <a:cubicBezTo>
                    <a:pt x="1926" y="3113"/>
                    <a:pt x="2418" y="2821"/>
                    <a:pt x="2759" y="2435"/>
                  </a:cubicBezTo>
                  <a:cubicBezTo>
                    <a:pt x="3088" y="2063"/>
                    <a:pt x="3201" y="1648"/>
                    <a:pt x="3274" y="1255"/>
                  </a:cubicBezTo>
                  <a:cubicBezTo>
                    <a:pt x="3384" y="669"/>
                    <a:pt x="3709" y="271"/>
                    <a:pt x="4216" y="105"/>
                  </a:cubicBezTo>
                  <a:cubicBezTo>
                    <a:pt x="4470" y="21"/>
                    <a:pt x="4744" y="0"/>
                    <a:pt x="5028" y="44"/>
                  </a:cubicBezTo>
                  <a:cubicBezTo>
                    <a:pt x="5179" y="67"/>
                    <a:pt x="5296" y="137"/>
                    <a:pt x="5408" y="206"/>
                  </a:cubicBezTo>
                  <a:cubicBezTo>
                    <a:pt x="5489" y="255"/>
                    <a:pt x="5566" y="302"/>
                    <a:pt x="5654" y="332"/>
                  </a:cubicBezTo>
                  <a:cubicBezTo>
                    <a:pt x="5612" y="457"/>
                    <a:pt x="5612" y="457"/>
                    <a:pt x="5612" y="457"/>
                  </a:cubicBezTo>
                  <a:cubicBezTo>
                    <a:pt x="5510" y="422"/>
                    <a:pt x="5423" y="369"/>
                    <a:pt x="5340" y="318"/>
                  </a:cubicBezTo>
                  <a:cubicBezTo>
                    <a:pt x="5234" y="254"/>
                    <a:pt x="5133" y="193"/>
                    <a:pt x="5009" y="174"/>
                  </a:cubicBezTo>
                  <a:cubicBezTo>
                    <a:pt x="4744" y="134"/>
                    <a:pt x="4492" y="152"/>
                    <a:pt x="4257" y="230"/>
                  </a:cubicBezTo>
                  <a:cubicBezTo>
                    <a:pt x="3678" y="420"/>
                    <a:pt x="3473" y="906"/>
                    <a:pt x="3404" y="1280"/>
                  </a:cubicBezTo>
                  <a:cubicBezTo>
                    <a:pt x="3327" y="1691"/>
                    <a:pt x="3207" y="2126"/>
                    <a:pt x="2858" y="2522"/>
                  </a:cubicBezTo>
                  <a:cubicBezTo>
                    <a:pt x="2500" y="2927"/>
                    <a:pt x="1987" y="3233"/>
                    <a:pt x="1373" y="3408"/>
                  </a:cubicBezTo>
                  <a:cubicBezTo>
                    <a:pt x="937" y="3531"/>
                    <a:pt x="479" y="3569"/>
                    <a:pt x="8" y="360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541"/>
            <p:cNvSpPr>
              <a:spLocks/>
            </p:cNvSpPr>
            <p:nvPr/>
          </p:nvSpPr>
          <p:spPr bwMode="auto">
            <a:xfrm>
              <a:off x="412750" y="4303712"/>
              <a:ext cx="979488" cy="438150"/>
            </a:xfrm>
            <a:custGeom>
              <a:avLst/>
              <a:gdLst>
                <a:gd name="T0" fmla="*/ 338 w 2130"/>
                <a:gd name="T1" fmla="*/ 1346 h 1346"/>
                <a:gd name="T2" fmla="*/ 236 w 2130"/>
                <a:gd name="T3" fmla="*/ 1338 h 1346"/>
                <a:gd name="T4" fmla="*/ 96 w 2130"/>
                <a:gd name="T5" fmla="*/ 1279 h 1346"/>
                <a:gd name="T6" fmla="*/ 0 w 2130"/>
                <a:gd name="T7" fmla="*/ 1231 h 1346"/>
                <a:gd name="T8" fmla="*/ 8 w 2130"/>
                <a:gd name="T9" fmla="*/ 1206 h 1346"/>
                <a:gd name="T10" fmla="*/ 109 w 2130"/>
                <a:gd name="T11" fmla="*/ 1257 h 1346"/>
                <a:gd name="T12" fmla="*/ 240 w 2130"/>
                <a:gd name="T13" fmla="*/ 1312 h 1346"/>
                <a:gd name="T14" fmla="*/ 530 w 2130"/>
                <a:gd name="T15" fmla="*/ 1289 h 1346"/>
                <a:gd name="T16" fmla="*/ 858 w 2130"/>
                <a:gd name="T17" fmla="*/ 879 h 1346"/>
                <a:gd name="T18" fmla="*/ 1059 w 2130"/>
                <a:gd name="T19" fmla="*/ 412 h 1346"/>
                <a:gd name="T20" fmla="*/ 1614 w 2130"/>
                <a:gd name="T21" fmla="*/ 76 h 1346"/>
                <a:gd name="T22" fmla="*/ 2128 w 2130"/>
                <a:gd name="T23" fmla="*/ 0 h 1346"/>
                <a:gd name="T24" fmla="*/ 2130 w 2130"/>
                <a:gd name="T25" fmla="*/ 26 h 1346"/>
                <a:gd name="T26" fmla="*/ 1621 w 2130"/>
                <a:gd name="T27" fmla="*/ 102 h 1346"/>
                <a:gd name="T28" fmla="*/ 1079 w 2130"/>
                <a:gd name="T29" fmla="*/ 430 h 1346"/>
                <a:gd name="T30" fmla="*/ 884 w 2130"/>
                <a:gd name="T31" fmla="*/ 884 h 1346"/>
                <a:gd name="T32" fmla="*/ 538 w 2130"/>
                <a:gd name="T33" fmla="*/ 1314 h 1346"/>
                <a:gd name="T34" fmla="*/ 338 w 2130"/>
                <a:gd name="T35"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0" h="1346">
                  <a:moveTo>
                    <a:pt x="338" y="1346"/>
                  </a:moveTo>
                  <a:cubicBezTo>
                    <a:pt x="304" y="1346"/>
                    <a:pt x="270" y="1343"/>
                    <a:pt x="236" y="1338"/>
                  </a:cubicBezTo>
                  <a:cubicBezTo>
                    <a:pt x="181" y="1330"/>
                    <a:pt x="138" y="1305"/>
                    <a:pt x="96" y="1279"/>
                  </a:cubicBezTo>
                  <a:cubicBezTo>
                    <a:pt x="66" y="1261"/>
                    <a:pt x="35" y="1243"/>
                    <a:pt x="0" y="1231"/>
                  </a:cubicBezTo>
                  <a:cubicBezTo>
                    <a:pt x="8" y="1206"/>
                    <a:pt x="8" y="1206"/>
                    <a:pt x="8" y="1206"/>
                  </a:cubicBezTo>
                  <a:cubicBezTo>
                    <a:pt x="46" y="1219"/>
                    <a:pt x="78" y="1238"/>
                    <a:pt x="109" y="1257"/>
                  </a:cubicBezTo>
                  <a:cubicBezTo>
                    <a:pt x="151" y="1282"/>
                    <a:pt x="190" y="1305"/>
                    <a:pt x="240" y="1312"/>
                  </a:cubicBezTo>
                  <a:cubicBezTo>
                    <a:pt x="342" y="1327"/>
                    <a:pt x="439" y="1319"/>
                    <a:pt x="530" y="1289"/>
                  </a:cubicBezTo>
                  <a:cubicBezTo>
                    <a:pt x="707" y="1229"/>
                    <a:pt x="821" y="1087"/>
                    <a:pt x="858" y="879"/>
                  </a:cubicBezTo>
                  <a:cubicBezTo>
                    <a:pt x="886" y="725"/>
                    <a:pt x="929" y="561"/>
                    <a:pt x="1059" y="412"/>
                  </a:cubicBezTo>
                  <a:cubicBezTo>
                    <a:pt x="1192" y="260"/>
                    <a:pt x="1384" y="143"/>
                    <a:pt x="1614" y="76"/>
                  </a:cubicBezTo>
                  <a:cubicBezTo>
                    <a:pt x="1778" y="29"/>
                    <a:pt x="1951" y="13"/>
                    <a:pt x="2128" y="0"/>
                  </a:cubicBezTo>
                  <a:cubicBezTo>
                    <a:pt x="2130" y="26"/>
                    <a:pt x="2130" y="26"/>
                    <a:pt x="2130" y="26"/>
                  </a:cubicBezTo>
                  <a:cubicBezTo>
                    <a:pt x="1954" y="39"/>
                    <a:pt x="1783" y="55"/>
                    <a:pt x="1621" y="102"/>
                  </a:cubicBezTo>
                  <a:cubicBezTo>
                    <a:pt x="1396" y="167"/>
                    <a:pt x="1209" y="281"/>
                    <a:pt x="1079" y="430"/>
                  </a:cubicBezTo>
                  <a:cubicBezTo>
                    <a:pt x="954" y="574"/>
                    <a:pt x="911" y="733"/>
                    <a:pt x="884" y="884"/>
                  </a:cubicBezTo>
                  <a:cubicBezTo>
                    <a:pt x="845" y="1102"/>
                    <a:pt x="725" y="1250"/>
                    <a:pt x="538" y="1314"/>
                  </a:cubicBezTo>
                  <a:cubicBezTo>
                    <a:pt x="474" y="1335"/>
                    <a:pt x="407" y="1346"/>
                    <a:pt x="338" y="134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542"/>
            <p:cNvSpPr>
              <a:spLocks/>
            </p:cNvSpPr>
            <p:nvPr/>
          </p:nvSpPr>
          <p:spPr bwMode="auto">
            <a:xfrm>
              <a:off x="2060575" y="4114800"/>
              <a:ext cx="690563" cy="692150"/>
            </a:xfrm>
            <a:custGeom>
              <a:avLst/>
              <a:gdLst>
                <a:gd name="T0" fmla="*/ 1986 w 2126"/>
                <a:gd name="T1" fmla="*/ 1317 h 2125"/>
                <a:gd name="T2" fmla="*/ 809 w 2126"/>
                <a:gd name="T3" fmla="*/ 1985 h 2125"/>
                <a:gd name="T4" fmla="*/ 141 w 2126"/>
                <a:gd name="T5" fmla="*/ 809 h 2125"/>
                <a:gd name="T6" fmla="*/ 1317 w 2126"/>
                <a:gd name="T7" fmla="*/ 140 h 2125"/>
                <a:gd name="T8" fmla="*/ 1986 w 2126"/>
                <a:gd name="T9" fmla="*/ 1317 h 2125"/>
              </a:gdLst>
              <a:ahLst/>
              <a:cxnLst>
                <a:cxn ang="0">
                  <a:pos x="T0" y="T1"/>
                </a:cxn>
                <a:cxn ang="0">
                  <a:pos x="T2" y="T3"/>
                </a:cxn>
                <a:cxn ang="0">
                  <a:pos x="T4" y="T5"/>
                </a:cxn>
                <a:cxn ang="0">
                  <a:pos x="T6" y="T7"/>
                </a:cxn>
                <a:cxn ang="0">
                  <a:pos x="T8" y="T9"/>
                </a:cxn>
              </a:cxnLst>
              <a:rect l="0" t="0" r="r" b="b"/>
              <a:pathLst>
                <a:path w="2126" h="2125">
                  <a:moveTo>
                    <a:pt x="1986" y="1317"/>
                  </a:moveTo>
                  <a:cubicBezTo>
                    <a:pt x="1846" y="1826"/>
                    <a:pt x="1319" y="2125"/>
                    <a:pt x="809" y="1985"/>
                  </a:cubicBezTo>
                  <a:cubicBezTo>
                    <a:pt x="300" y="1845"/>
                    <a:pt x="0" y="1318"/>
                    <a:pt x="141" y="809"/>
                  </a:cubicBezTo>
                  <a:cubicBezTo>
                    <a:pt x="281" y="299"/>
                    <a:pt x="808" y="0"/>
                    <a:pt x="1317" y="140"/>
                  </a:cubicBezTo>
                  <a:cubicBezTo>
                    <a:pt x="1827" y="280"/>
                    <a:pt x="2126" y="807"/>
                    <a:pt x="1986" y="131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43"/>
            <p:cNvSpPr>
              <a:spLocks/>
            </p:cNvSpPr>
            <p:nvPr/>
          </p:nvSpPr>
          <p:spPr bwMode="auto">
            <a:xfrm>
              <a:off x="1824038" y="4675187"/>
              <a:ext cx="793750" cy="952500"/>
            </a:xfrm>
            <a:custGeom>
              <a:avLst/>
              <a:gdLst>
                <a:gd name="T0" fmla="*/ 2275 w 2440"/>
                <a:gd name="T1" fmla="*/ 497 h 2926"/>
                <a:gd name="T2" fmla="*/ 2114 w 2440"/>
                <a:gd name="T3" fmla="*/ 344 h 2926"/>
                <a:gd name="T4" fmla="*/ 2115 w 2440"/>
                <a:gd name="T5" fmla="*/ 341 h 2926"/>
                <a:gd name="T6" fmla="*/ 1565 w 2440"/>
                <a:gd name="T7" fmla="*/ 190 h 2926"/>
                <a:gd name="T8" fmla="*/ 1545 w 2440"/>
                <a:gd name="T9" fmla="*/ 184 h 2926"/>
                <a:gd name="T10" fmla="*/ 996 w 2440"/>
                <a:gd name="T11" fmla="*/ 33 h 2926"/>
                <a:gd name="T12" fmla="*/ 995 w 2440"/>
                <a:gd name="T13" fmla="*/ 36 h 2926"/>
                <a:gd name="T14" fmla="*/ 779 w 2440"/>
                <a:gd name="T15" fmla="*/ 85 h 2926"/>
                <a:gd name="T16" fmla="*/ 0 w 2440"/>
                <a:gd name="T17" fmla="*/ 1069 h 2926"/>
                <a:gd name="T18" fmla="*/ 276 w 2440"/>
                <a:gd name="T19" fmla="*/ 1288 h 2926"/>
                <a:gd name="T20" fmla="*/ 850 w 2440"/>
                <a:gd name="T21" fmla="*/ 563 h 2926"/>
                <a:gd name="T22" fmla="*/ 602 w 2440"/>
                <a:gd name="T23" fmla="*/ 1463 h 2926"/>
                <a:gd name="T24" fmla="*/ 284 w 2440"/>
                <a:gd name="T25" fmla="*/ 2618 h 2926"/>
                <a:gd name="T26" fmla="*/ 639 w 2440"/>
                <a:gd name="T27" fmla="*/ 2716 h 2926"/>
                <a:gd name="T28" fmla="*/ 944 w 2440"/>
                <a:gd name="T29" fmla="*/ 1786 h 2926"/>
                <a:gd name="T30" fmla="*/ 944 w 2440"/>
                <a:gd name="T31" fmla="*/ 1786 h 2926"/>
                <a:gd name="T32" fmla="*/ 944 w 2440"/>
                <a:gd name="T33" fmla="*/ 1786 h 2926"/>
                <a:gd name="T34" fmla="*/ 1147 w 2440"/>
                <a:gd name="T35" fmla="*/ 1668 h 2926"/>
                <a:gd name="T36" fmla="*/ 1262 w 2440"/>
                <a:gd name="T37" fmla="*/ 1873 h 2926"/>
                <a:gd name="T38" fmla="*/ 1262 w 2440"/>
                <a:gd name="T39" fmla="*/ 1874 h 2926"/>
                <a:gd name="T40" fmla="*/ 1262 w 2440"/>
                <a:gd name="T41" fmla="*/ 1874 h 2926"/>
                <a:gd name="T42" fmla="*/ 1048 w 2440"/>
                <a:gd name="T43" fmla="*/ 2829 h 2926"/>
                <a:gd name="T44" fmla="*/ 1403 w 2440"/>
                <a:gd name="T45" fmla="*/ 2926 h 2926"/>
                <a:gd name="T46" fmla="*/ 1721 w 2440"/>
                <a:gd name="T47" fmla="*/ 1771 h 2926"/>
                <a:gd name="T48" fmla="*/ 1969 w 2440"/>
                <a:gd name="T49" fmla="*/ 871 h 2926"/>
                <a:gd name="T50" fmla="*/ 2091 w 2440"/>
                <a:gd name="T51" fmla="*/ 1787 h 2926"/>
                <a:gd name="T52" fmla="*/ 2440 w 2440"/>
                <a:gd name="T53" fmla="*/ 1741 h 2926"/>
                <a:gd name="T54" fmla="*/ 2275 w 2440"/>
                <a:gd name="T55" fmla="*/ 497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0" h="2926">
                  <a:moveTo>
                    <a:pt x="2275" y="497"/>
                  </a:moveTo>
                  <a:cubicBezTo>
                    <a:pt x="2263" y="413"/>
                    <a:pt x="2195" y="351"/>
                    <a:pt x="2114" y="344"/>
                  </a:cubicBezTo>
                  <a:cubicBezTo>
                    <a:pt x="2115" y="341"/>
                    <a:pt x="2115" y="341"/>
                    <a:pt x="2115" y="341"/>
                  </a:cubicBezTo>
                  <a:cubicBezTo>
                    <a:pt x="1565" y="190"/>
                    <a:pt x="1565" y="190"/>
                    <a:pt x="1565" y="190"/>
                  </a:cubicBezTo>
                  <a:cubicBezTo>
                    <a:pt x="1545" y="184"/>
                    <a:pt x="1545" y="184"/>
                    <a:pt x="1545" y="184"/>
                  </a:cubicBezTo>
                  <a:cubicBezTo>
                    <a:pt x="996" y="33"/>
                    <a:pt x="996" y="33"/>
                    <a:pt x="996" y="33"/>
                  </a:cubicBezTo>
                  <a:cubicBezTo>
                    <a:pt x="995" y="36"/>
                    <a:pt x="995" y="36"/>
                    <a:pt x="995" y="36"/>
                  </a:cubicBezTo>
                  <a:cubicBezTo>
                    <a:pt x="922" y="0"/>
                    <a:pt x="831" y="18"/>
                    <a:pt x="779" y="85"/>
                  </a:cubicBezTo>
                  <a:cubicBezTo>
                    <a:pt x="0" y="1069"/>
                    <a:pt x="0" y="1069"/>
                    <a:pt x="0" y="1069"/>
                  </a:cubicBezTo>
                  <a:cubicBezTo>
                    <a:pt x="276" y="1288"/>
                    <a:pt x="276" y="1288"/>
                    <a:pt x="276" y="1288"/>
                  </a:cubicBezTo>
                  <a:cubicBezTo>
                    <a:pt x="850" y="563"/>
                    <a:pt x="850" y="563"/>
                    <a:pt x="850" y="563"/>
                  </a:cubicBezTo>
                  <a:cubicBezTo>
                    <a:pt x="602" y="1463"/>
                    <a:pt x="602" y="1463"/>
                    <a:pt x="602" y="1463"/>
                  </a:cubicBezTo>
                  <a:cubicBezTo>
                    <a:pt x="284" y="2618"/>
                    <a:pt x="284" y="2618"/>
                    <a:pt x="284" y="2618"/>
                  </a:cubicBezTo>
                  <a:cubicBezTo>
                    <a:pt x="639" y="2716"/>
                    <a:pt x="639" y="2716"/>
                    <a:pt x="639" y="2716"/>
                  </a:cubicBezTo>
                  <a:cubicBezTo>
                    <a:pt x="944" y="1786"/>
                    <a:pt x="944" y="1786"/>
                    <a:pt x="944" y="1786"/>
                  </a:cubicBezTo>
                  <a:cubicBezTo>
                    <a:pt x="944" y="1786"/>
                    <a:pt x="944" y="1786"/>
                    <a:pt x="944" y="1786"/>
                  </a:cubicBezTo>
                  <a:cubicBezTo>
                    <a:pt x="944" y="1786"/>
                    <a:pt x="944" y="1786"/>
                    <a:pt x="944" y="1786"/>
                  </a:cubicBezTo>
                  <a:cubicBezTo>
                    <a:pt x="968" y="1697"/>
                    <a:pt x="1059" y="1645"/>
                    <a:pt x="1147" y="1668"/>
                  </a:cubicBezTo>
                  <a:cubicBezTo>
                    <a:pt x="1235" y="1693"/>
                    <a:pt x="1287" y="1785"/>
                    <a:pt x="1262" y="1873"/>
                  </a:cubicBezTo>
                  <a:cubicBezTo>
                    <a:pt x="1262" y="1874"/>
                    <a:pt x="1262" y="1874"/>
                    <a:pt x="1262" y="1874"/>
                  </a:cubicBezTo>
                  <a:cubicBezTo>
                    <a:pt x="1262" y="1874"/>
                    <a:pt x="1262" y="1874"/>
                    <a:pt x="1262" y="1874"/>
                  </a:cubicBezTo>
                  <a:cubicBezTo>
                    <a:pt x="1048" y="2829"/>
                    <a:pt x="1048" y="2829"/>
                    <a:pt x="1048" y="2829"/>
                  </a:cubicBezTo>
                  <a:cubicBezTo>
                    <a:pt x="1403" y="2926"/>
                    <a:pt x="1403" y="2926"/>
                    <a:pt x="1403" y="2926"/>
                  </a:cubicBezTo>
                  <a:cubicBezTo>
                    <a:pt x="1721" y="1771"/>
                    <a:pt x="1721" y="1771"/>
                    <a:pt x="1721" y="1771"/>
                  </a:cubicBezTo>
                  <a:cubicBezTo>
                    <a:pt x="1969" y="871"/>
                    <a:pt x="1969" y="871"/>
                    <a:pt x="1969" y="871"/>
                  </a:cubicBezTo>
                  <a:cubicBezTo>
                    <a:pt x="2091" y="1787"/>
                    <a:pt x="2091" y="1787"/>
                    <a:pt x="2091" y="1787"/>
                  </a:cubicBezTo>
                  <a:cubicBezTo>
                    <a:pt x="2440" y="1741"/>
                    <a:pt x="2440" y="1741"/>
                    <a:pt x="2440" y="1741"/>
                  </a:cubicBezTo>
                  <a:cubicBezTo>
                    <a:pt x="2275" y="497"/>
                    <a:pt x="2275" y="497"/>
                    <a:pt x="2275" y="49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544"/>
            <p:cNvSpPr>
              <a:spLocks/>
            </p:cNvSpPr>
            <p:nvPr/>
          </p:nvSpPr>
          <p:spPr bwMode="auto">
            <a:xfrm>
              <a:off x="1957388" y="5314950"/>
              <a:ext cx="149225" cy="68263"/>
            </a:xfrm>
            <a:custGeom>
              <a:avLst/>
              <a:gdLst>
                <a:gd name="T0" fmla="*/ 452 w 460"/>
                <a:gd name="T1" fmla="*/ 166 h 210"/>
                <a:gd name="T2" fmla="*/ 389 w 460"/>
                <a:gd name="T3" fmla="*/ 202 h 210"/>
                <a:gd name="T4" fmla="*/ 43 w 460"/>
                <a:gd name="T5" fmla="*/ 107 h 210"/>
                <a:gd name="T6" fmla="*/ 7 w 460"/>
                <a:gd name="T7" fmla="*/ 44 h 210"/>
                <a:gd name="T8" fmla="*/ 71 w 460"/>
                <a:gd name="T9" fmla="*/ 7 h 210"/>
                <a:gd name="T10" fmla="*/ 416 w 460"/>
                <a:gd name="T11" fmla="*/ 102 h 210"/>
                <a:gd name="T12" fmla="*/ 452 w 460"/>
                <a:gd name="T13" fmla="*/ 166 h 210"/>
              </a:gdLst>
              <a:ahLst/>
              <a:cxnLst>
                <a:cxn ang="0">
                  <a:pos x="T0" y="T1"/>
                </a:cxn>
                <a:cxn ang="0">
                  <a:pos x="T2" y="T3"/>
                </a:cxn>
                <a:cxn ang="0">
                  <a:pos x="T4" y="T5"/>
                </a:cxn>
                <a:cxn ang="0">
                  <a:pos x="T6" y="T7"/>
                </a:cxn>
                <a:cxn ang="0">
                  <a:pos x="T8" y="T9"/>
                </a:cxn>
                <a:cxn ang="0">
                  <a:pos x="T10" y="T11"/>
                </a:cxn>
                <a:cxn ang="0">
                  <a:pos x="T12" y="T13"/>
                </a:cxn>
              </a:cxnLst>
              <a:rect l="0" t="0" r="r" b="b"/>
              <a:pathLst>
                <a:path w="460" h="210">
                  <a:moveTo>
                    <a:pt x="452" y="166"/>
                  </a:moveTo>
                  <a:cubicBezTo>
                    <a:pt x="445" y="194"/>
                    <a:pt x="416" y="210"/>
                    <a:pt x="389" y="202"/>
                  </a:cubicBezTo>
                  <a:cubicBezTo>
                    <a:pt x="43" y="107"/>
                    <a:pt x="43" y="107"/>
                    <a:pt x="43" y="107"/>
                  </a:cubicBezTo>
                  <a:cubicBezTo>
                    <a:pt x="16" y="100"/>
                    <a:pt x="0" y="71"/>
                    <a:pt x="7" y="44"/>
                  </a:cubicBezTo>
                  <a:cubicBezTo>
                    <a:pt x="15" y="16"/>
                    <a:pt x="43" y="0"/>
                    <a:pt x="71" y="7"/>
                  </a:cubicBezTo>
                  <a:cubicBezTo>
                    <a:pt x="416" y="102"/>
                    <a:pt x="416" y="102"/>
                    <a:pt x="416" y="102"/>
                  </a:cubicBezTo>
                  <a:cubicBezTo>
                    <a:pt x="444" y="110"/>
                    <a:pt x="460" y="138"/>
                    <a:pt x="452" y="166"/>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545"/>
            <p:cNvSpPr>
              <a:spLocks/>
            </p:cNvSpPr>
            <p:nvPr/>
          </p:nvSpPr>
          <p:spPr bwMode="auto">
            <a:xfrm>
              <a:off x="1912938" y="4865687"/>
              <a:ext cx="127000" cy="112713"/>
            </a:xfrm>
            <a:custGeom>
              <a:avLst/>
              <a:gdLst>
                <a:gd name="T0" fmla="*/ 370 w 389"/>
                <a:gd name="T1" fmla="*/ 323 h 348"/>
                <a:gd name="T2" fmla="*/ 297 w 389"/>
                <a:gd name="T3" fmla="*/ 329 h 348"/>
                <a:gd name="T4" fmla="*/ 25 w 389"/>
                <a:gd name="T5" fmla="*/ 97 h 348"/>
                <a:gd name="T6" fmla="*/ 19 w 389"/>
                <a:gd name="T7" fmla="*/ 24 h 348"/>
                <a:gd name="T8" fmla="*/ 92 w 389"/>
                <a:gd name="T9" fmla="*/ 18 h 348"/>
                <a:gd name="T10" fmla="*/ 365 w 389"/>
                <a:gd name="T11" fmla="*/ 250 h 348"/>
                <a:gd name="T12" fmla="*/ 370 w 389"/>
                <a:gd name="T13" fmla="*/ 323 h 348"/>
              </a:gdLst>
              <a:ahLst/>
              <a:cxnLst>
                <a:cxn ang="0">
                  <a:pos x="T0" y="T1"/>
                </a:cxn>
                <a:cxn ang="0">
                  <a:pos x="T2" y="T3"/>
                </a:cxn>
                <a:cxn ang="0">
                  <a:pos x="T4" y="T5"/>
                </a:cxn>
                <a:cxn ang="0">
                  <a:pos x="T6" y="T7"/>
                </a:cxn>
                <a:cxn ang="0">
                  <a:pos x="T8" y="T9"/>
                </a:cxn>
                <a:cxn ang="0">
                  <a:pos x="T10" y="T11"/>
                </a:cxn>
                <a:cxn ang="0">
                  <a:pos x="T12" y="T13"/>
                </a:cxn>
              </a:cxnLst>
              <a:rect l="0" t="0" r="r" b="b"/>
              <a:pathLst>
                <a:path w="389" h="348">
                  <a:moveTo>
                    <a:pt x="370" y="323"/>
                  </a:moveTo>
                  <a:cubicBezTo>
                    <a:pt x="352" y="345"/>
                    <a:pt x="319" y="348"/>
                    <a:pt x="297" y="329"/>
                  </a:cubicBezTo>
                  <a:cubicBezTo>
                    <a:pt x="25" y="97"/>
                    <a:pt x="25" y="97"/>
                    <a:pt x="25" y="97"/>
                  </a:cubicBezTo>
                  <a:cubicBezTo>
                    <a:pt x="3" y="79"/>
                    <a:pt x="0" y="46"/>
                    <a:pt x="19" y="24"/>
                  </a:cubicBezTo>
                  <a:cubicBezTo>
                    <a:pt x="37" y="2"/>
                    <a:pt x="70" y="0"/>
                    <a:pt x="92" y="18"/>
                  </a:cubicBezTo>
                  <a:cubicBezTo>
                    <a:pt x="365" y="250"/>
                    <a:pt x="365" y="250"/>
                    <a:pt x="365" y="250"/>
                  </a:cubicBezTo>
                  <a:cubicBezTo>
                    <a:pt x="386" y="269"/>
                    <a:pt x="389" y="301"/>
                    <a:pt x="370" y="323"/>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546"/>
            <p:cNvSpPr>
              <a:spLocks/>
            </p:cNvSpPr>
            <p:nvPr/>
          </p:nvSpPr>
          <p:spPr bwMode="auto">
            <a:xfrm>
              <a:off x="2463800" y="5049837"/>
              <a:ext cx="150813" cy="55563"/>
            </a:xfrm>
            <a:custGeom>
              <a:avLst/>
              <a:gdLst>
                <a:gd name="T0" fmla="*/ 5 w 464"/>
                <a:gd name="T1" fmla="*/ 124 h 171"/>
                <a:gd name="T2" fmla="*/ 64 w 464"/>
                <a:gd name="T3" fmla="*/ 166 h 171"/>
                <a:gd name="T4" fmla="*/ 417 w 464"/>
                <a:gd name="T5" fmla="*/ 107 h 171"/>
                <a:gd name="T6" fmla="*/ 460 w 464"/>
                <a:gd name="T7" fmla="*/ 47 h 171"/>
                <a:gd name="T8" fmla="*/ 400 w 464"/>
                <a:gd name="T9" fmla="*/ 5 h 171"/>
                <a:gd name="T10" fmla="*/ 47 w 464"/>
                <a:gd name="T11" fmla="*/ 64 h 171"/>
                <a:gd name="T12" fmla="*/ 5 w 464"/>
                <a:gd name="T13" fmla="*/ 124 h 171"/>
              </a:gdLst>
              <a:ahLst/>
              <a:cxnLst>
                <a:cxn ang="0">
                  <a:pos x="T0" y="T1"/>
                </a:cxn>
                <a:cxn ang="0">
                  <a:pos x="T2" y="T3"/>
                </a:cxn>
                <a:cxn ang="0">
                  <a:pos x="T4" y="T5"/>
                </a:cxn>
                <a:cxn ang="0">
                  <a:pos x="T6" y="T7"/>
                </a:cxn>
                <a:cxn ang="0">
                  <a:pos x="T8" y="T9"/>
                </a:cxn>
                <a:cxn ang="0">
                  <a:pos x="T10" y="T11"/>
                </a:cxn>
                <a:cxn ang="0">
                  <a:pos x="T12" y="T13"/>
                </a:cxn>
              </a:cxnLst>
              <a:rect l="0" t="0" r="r" b="b"/>
              <a:pathLst>
                <a:path w="464" h="171">
                  <a:moveTo>
                    <a:pt x="5" y="124"/>
                  </a:moveTo>
                  <a:cubicBezTo>
                    <a:pt x="9" y="152"/>
                    <a:pt x="36" y="171"/>
                    <a:pt x="64" y="166"/>
                  </a:cubicBezTo>
                  <a:cubicBezTo>
                    <a:pt x="417" y="107"/>
                    <a:pt x="417" y="107"/>
                    <a:pt x="417" y="107"/>
                  </a:cubicBezTo>
                  <a:cubicBezTo>
                    <a:pt x="445" y="102"/>
                    <a:pt x="464" y="75"/>
                    <a:pt x="460" y="47"/>
                  </a:cubicBezTo>
                  <a:cubicBezTo>
                    <a:pt x="455" y="19"/>
                    <a:pt x="428" y="0"/>
                    <a:pt x="400" y="5"/>
                  </a:cubicBezTo>
                  <a:cubicBezTo>
                    <a:pt x="47" y="64"/>
                    <a:pt x="47" y="64"/>
                    <a:pt x="47" y="64"/>
                  </a:cubicBezTo>
                  <a:cubicBezTo>
                    <a:pt x="19" y="69"/>
                    <a:pt x="0" y="95"/>
                    <a:pt x="5" y="124"/>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547"/>
            <p:cNvSpPr>
              <a:spLocks/>
            </p:cNvSpPr>
            <p:nvPr/>
          </p:nvSpPr>
          <p:spPr bwMode="auto">
            <a:xfrm>
              <a:off x="2195513" y="5380037"/>
              <a:ext cx="149225" cy="68263"/>
            </a:xfrm>
            <a:custGeom>
              <a:avLst/>
              <a:gdLst>
                <a:gd name="T0" fmla="*/ 453 w 460"/>
                <a:gd name="T1" fmla="*/ 167 h 211"/>
                <a:gd name="T2" fmla="*/ 389 w 460"/>
                <a:gd name="T3" fmla="*/ 203 h 211"/>
                <a:gd name="T4" fmla="*/ 44 w 460"/>
                <a:gd name="T5" fmla="*/ 108 h 211"/>
                <a:gd name="T6" fmla="*/ 8 w 460"/>
                <a:gd name="T7" fmla="*/ 44 h 211"/>
                <a:gd name="T8" fmla="*/ 72 w 460"/>
                <a:gd name="T9" fmla="*/ 8 h 211"/>
                <a:gd name="T10" fmla="*/ 417 w 460"/>
                <a:gd name="T11" fmla="*/ 103 h 211"/>
                <a:gd name="T12" fmla="*/ 453 w 460"/>
                <a:gd name="T13" fmla="*/ 167 h 211"/>
              </a:gdLst>
              <a:ahLst/>
              <a:cxnLst>
                <a:cxn ang="0">
                  <a:pos x="T0" y="T1"/>
                </a:cxn>
                <a:cxn ang="0">
                  <a:pos x="T2" y="T3"/>
                </a:cxn>
                <a:cxn ang="0">
                  <a:pos x="T4" y="T5"/>
                </a:cxn>
                <a:cxn ang="0">
                  <a:pos x="T6" y="T7"/>
                </a:cxn>
                <a:cxn ang="0">
                  <a:pos x="T8" y="T9"/>
                </a:cxn>
                <a:cxn ang="0">
                  <a:pos x="T10" y="T11"/>
                </a:cxn>
                <a:cxn ang="0">
                  <a:pos x="T12" y="T13"/>
                </a:cxn>
              </a:cxnLst>
              <a:rect l="0" t="0" r="r" b="b"/>
              <a:pathLst>
                <a:path w="460" h="211">
                  <a:moveTo>
                    <a:pt x="453" y="167"/>
                  </a:moveTo>
                  <a:cubicBezTo>
                    <a:pt x="445" y="194"/>
                    <a:pt x="417" y="211"/>
                    <a:pt x="389" y="203"/>
                  </a:cubicBezTo>
                  <a:cubicBezTo>
                    <a:pt x="44" y="108"/>
                    <a:pt x="44" y="108"/>
                    <a:pt x="44" y="108"/>
                  </a:cubicBezTo>
                  <a:cubicBezTo>
                    <a:pt x="16" y="100"/>
                    <a:pt x="0" y="72"/>
                    <a:pt x="8" y="44"/>
                  </a:cubicBezTo>
                  <a:cubicBezTo>
                    <a:pt x="15" y="17"/>
                    <a:pt x="44" y="0"/>
                    <a:pt x="72" y="8"/>
                  </a:cubicBezTo>
                  <a:cubicBezTo>
                    <a:pt x="417" y="103"/>
                    <a:pt x="417" y="103"/>
                    <a:pt x="417" y="103"/>
                  </a:cubicBezTo>
                  <a:cubicBezTo>
                    <a:pt x="444" y="111"/>
                    <a:pt x="460" y="139"/>
                    <a:pt x="453" y="167"/>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548"/>
            <p:cNvSpPr>
              <a:spLocks/>
            </p:cNvSpPr>
            <p:nvPr/>
          </p:nvSpPr>
          <p:spPr bwMode="auto">
            <a:xfrm>
              <a:off x="1758950" y="5035550"/>
              <a:ext cx="131763" cy="134938"/>
            </a:xfrm>
            <a:custGeom>
              <a:avLst/>
              <a:gdLst>
                <a:gd name="T0" fmla="*/ 170 w 405"/>
                <a:gd name="T1" fmla="*/ 0 h 417"/>
                <a:gd name="T2" fmla="*/ 60 w 405"/>
                <a:gd name="T3" fmla="*/ 133 h 417"/>
                <a:gd name="T4" fmla="*/ 68 w 405"/>
                <a:gd name="T5" fmla="*/ 363 h 417"/>
                <a:gd name="T6" fmla="*/ 295 w 405"/>
                <a:gd name="T7" fmla="*/ 326 h 417"/>
                <a:gd name="T8" fmla="*/ 405 w 405"/>
                <a:gd name="T9" fmla="*/ 193 h 417"/>
                <a:gd name="T10" fmla="*/ 170 w 405"/>
                <a:gd name="T11" fmla="*/ 0 h 417"/>
              </a:gdLst>
              <a:ahLst/>
              <a:cxnLst>
                <a:cxn ang="0">
                  <a:pos x="T0" y="T1"/>
                </a:cxn>
                <a:cxn ang="0">
                  <a:pos x="T2" y="T3"/>
                </a:cxn>
                <a:cxn ang="0">
                  <a:pos x="T4" y="T5"/>
                </a:cxn>
                <a:cxn ang="0">
                  <a:pos x="T6" y="T7"/>
                </a:cxn>
                <a:cxn ang="0">
                  <a:pos x="T8" y="T9"/>
                </a:cxn>
                <a:cxn ang="0">
                  <a:pos x="T10" y="T11"/>
                </a:cxn>
              </a:cxnLst>
              <a:rect l="0" t="0" r="r" b="b"/>
              <a:pathLst>
                <a:path w="405" h="417">
                  <a:moveTo>
                    <a:pt x="170" y="0"/>
                  </a:moveTo>
                  <a:cubicBezTo>
                    <a:pt x="60" y="133"/>
                    <a:pt x="60" y="133"/>
                    <a:pt x="60" y="133"/>
                  </a:cubicBezTo>
                  <a:cubicBezTo>
                    <a:pt x="0" y="207"/>
                    <a:pt x="3" y="310"/>
                    <a:pt x="68" y="363"/>
                  </a:cubicBezTo>
                  <a:cubicBezTo>
                    <a:pt x="133" y="417"/>
                    <a:pt x="235" y="400"/>
                    <a:pt x="295" y="326"/>
                  </a:cubicBezTo>
                  <a:cubicBezTo>
                    <a:pt x="405" y="193"/>
                    <a:pt x="405" y="193"/>
                    <a:pt x="405" y="193"/>
                  </a:cubicBezTo>
                  <a:cubicBezTo>
                    <a:pt x="170" y="0"/>
                    <a:pt x="170" y="0"/>
                    <a:pt x="17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549"/>
            <p:cNvSpPr>
              <a:spLocks/>
            </p:cNvSpPr>
            <p:nvPr/>
          </p:nvSpPr>
          <p:spPr bwMode="auto">
            <a:xfrm>
              <a:off x="1851025" y="5099050"/>
              <a:ext cx="39688" cy="73025"/>
            </a:xfrm>
            <a:custGeom>
              <a:avLst/>
              <a:gdLst>
                <a:gd name="T0" fmla="*/ 5 w 124"/>
                <a:gd name="T1" fmla="*/ 72 h 225"/>
                <a:gd name="T2" fmla="*/ 3 w 124"/>
                <a:gd name="T3" fmla="*/ 155 h 225"/>
                <a:gd name="T4" fmla="*/ 53 w 124"/>
                <a:gd name="T5" fmla="*/ 223 h 225"/>
                <a:gd name="T6" fmla="*/ 113 w 124"/>
                <a:gd name="T7" fmla="*/ 164 h 225"/>
                <a:gd name="T8" fmla="*/ 124 w 124"/>
                <a:gd name="T9" fmla="*/ 0 h 225"/>
                <a:gd name="T10" fmla="*/ 5 w 124"/>
                <a:gd name="T11" fmla="*/ 72 h 225"/>
              </a:gdLst>
              <a:ahLst/>
              <a:cxnLst>
                <a:cxn ang="0">
                  <a:pos x="T0" y="T1"/>
                </a:cxn>
                <a:cxn ang="0">
                  <a:pos x="T2" y="T3"/>
                </a:cxn>
                <a:cxn ang="0">
                  <a:pos x="T4" y="T5"/>
                </a:cxn>
                <a:cxn ang="0">
                  <a:pos x="T6" y="T7"/>
                </a:cxn>
                <a:cxn ang="0">
                  <a:pos x="T8" y="T9"/>
                </a:cxn>
                <a:cxn ang="0">
                  <a:pos x="T10" y="T11"/>
                </a:cxn>
              </a:cxnLst>
              <a:rect l="0" t="0" r="r" b="b"/>
              <a:pathLst>
                <a:path w="124" h="225">
                  <a:moveTo>
                    <a:pt x="5" y="72"/>
                  </a:moveTo>
                  <a:cubicBezTo>
                    <a:pt x="3" y="155"/>
                    <a:pt x="3" y="155"/>
                    <a:pt x="3" y="155"/>
                  </a:cubicBezTo>
                  <a:cubicBezTo>
                    <a:pt x="0" y="190"/>
                    <a:pt x="22" y="220"/>
                    <a:pt x="53" y="223"/>
                  </a:cubicBezTo>
                  <a:cubicBezTo>
                    <a:pt x="83" y="225"/>
                    <a:pt x="111" y="199"/>
                    <a:pt x="113" y="164"/>
                  </a:cubicBezTo>
                  <a:cubicBezTo>
                    <a:pt x="124" y="0"/>
                    <a:pt x="124" y="0"/>
                    <a:pt x="124" y="0"/>
                  </a:cubicBezTo>
                  <a:cubicBezTo>
                    <a:pt x="5" y="72"/>
                    <a:pt x="5" y="72"/>
                    <a:pt x="5" y="7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550"/>
            <p:cNvSpPr>
              <a:spLocks/>
            </p:cNvSpPr>
            <p:nvPr/>
          </p:nvSpPr>
          <p:spPr bwMode="auto">
            <a:xfrm>
              <a:off x="2520950" y="5257800"/>
              <a:ext cx="111125" cy="122238"/>
            </a:xfrm>
            <a:custGeom>
              <a:avLst/>
              <a:gdLst>
                <a:gd name="T0" fmla="*/ 301 w 341"/>
                <a:gd name="T1" fmla="*/ 0 h 377"/>
                <a:gd name="T2" fmla="*/ 326 w 341"/>
                <a:gd name="T3" fmla="*/ 170 h 377"/>
                <a:gd name="T4" fmla="*/ 202 w 341"/>
                <a:gd name="T5" fmla="*/ 364 h 377"/>
                <a:gd name="T6" fmla="*/ 26 w 341"/>
                <a:gd name="T7" fmla="*/ 216 h 377"/>
                <a:gd name="T8" fmla="*/ 0 w 341"/>
                <a:gd name="T9" fmla="*/ 45 h 377"/>
                <a:gd name="T10" fmla="*/ 301 w 341"/>
                <a:gd name="T11" fmla="*/ 0 h 377"/>
              </a:gdLst>
              <a:ahLst/>
              <a:cxnLst>
                <a:cxn ang="0">
                  <a:pos x="T0" y="T1"/>
                </a:cxn>
                <a:cxn ang="0">
                  <a:pos x="T2" y="T3"/>
                </a:cxn>
                <a:cxn ang="0">
                  <a:pos x="T4" y="T5"/>
                </a:cxn>
                <a:cxn ang="0">
                  <a:pos x="T6" y="T7"/>
                </a:cxn>
                <a:cxn ang="0">
                  <a:pos x="T8" y="T9"/>
                </a:cxn>
                <a:cxn ang="0">
                  <a:pos x="T10" y="T11"/>
                </a:cxn>
              </a:cxnLst>
              <a:rect l="0" t="0" r="r" b="b"/>
              <a:pathLst>
                <a:path w="341" h="377">
                  <a:moveTo>
                    <a:pt x="301" y="0"/>
                  </a:moveTo>
                  <a:cubicBezTo>
                    <a:pt x="326" y="170"/>
                    <a:pt x="326" y="170"/>
                    <a:pt x="326" y="170"/>
                  </a:cubicBezTo>
                  <a:cubicBezTo>
                    <a:pt x="341" y="265"/>
                    <a:pt x="285" y="351"/>
                    <a:pt x="202" y="364"/>
                  </a:cubicBezTo>
                  <a:cubicBezTo>
                    <a:pt x="119" y="377"/>
                    <a:pt x="40" y="310"/>
                    <a:pt x="26" y="216"/>
                  </a:cubicBezTo>
                  <a:cubicBezTo>
                    <a:pt x="0" y="45"/>
                    <a:pt x="0" y="45"/>
                    <a:pt x="0" y="45"/>
                  </a:cubicBezTo>
                  <a:cubicBezTo>
                    <a:pt x="301" y="0"/>
                    <a:pt x="301" y="0"/>
                    <a:pt x="30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51"/>
            <p:cNvSpPr>
              <a:spLocks/>
            </p:cNvSpPr>
            <p:nvPr/>
          </p:nvSpPr>
          <p:spPr bwMode="auto">
            <a:xfrm>
              <a:off x="2492375" y="5272087"/>
              <a:ext cx="50800" cy="77788"/>
            </a:xfrm>
            <a:custGeom>
              <a:avLst/>
              <a:gdLst>
                <a:gd name="T0" fmla="*/ 155 w 155"/>
                <a:gd name="T1" fmla="*/ 123 h 241"/>
                <a:gd name="T2" fmla="*/ 115 w 155"/>
                <a:gd name="T3" fmla="*/ 196 h 241"/>
                <a:gd name="T4" fmla="*/ 37 w 155"/>
                <a:gd name="T5" fmla="*/ 228 h 241"/>
                <a:gd name="T6" fmla="*/ 15 w 155"/>
                <a:gd name="T7" fmla="*/ 147 h 241"/>
                <a:gd name="T8" fmla="*/ 90 w 155"/>
                <a:gd name="T9" fmla="*/ 0 h 241"/>
                <a:gd name="T10" fmla="*/ 155 w 155"/>
                <a:gd name="T11" fmla="*/ 123 h 241"/>
              </a:gdLst>
              <a:ahLst/>
              <a:cxnLst>
                <a:cxn ang="0">
                  <a:pos x="T0" y="T1"/>
                </a:cxn>
                <a:cxn ang="0">
                  <a:pos x="T2" y="T3"/>
                </a:cxn>
                <a:cxn ang="0">
                  <a:pos x="T4" y="T5"/>
                </a:cxn>
                <a:cxn ang="0">
                  <a:pos x="T6" y="T7"/>
                </a:cxn>
                <a:cxn ang="0">
                  <a:pos x="T8" y="T9"/>
                </a:cxn>
                <a:cxn ang="0">
                  <a:pos x="T10" y="T11"/>
                </a:cxn>
              </a:cxnLst>
              <a:rect l="0" t="0" r="r" b="b"/>
              <a:pathLst>
                <a:path w="155" h="241">
                  <a:moveTo>
                    <a:pt x="155" y="123"/>
                  </a:moveTo>
                  <a:cubicBezTo>
                    <a:pt x="115" y="196"/>
                    <a:pt x="115" y="196"/>
                    <a:pt x="115" y="196"/>
                  </a:cubicBezTo>
                  <a:cubicBezTo>
                    <a:pt x="99" y="227"/>
                    <a:pt x="64" y="241"/>
                    <a:pt x="37" y="228"/>
                  </a:cubicBezTo>
                  <a:cubicBezTo>
                    <a:pt x="9" y="214"/>
                    <a:pt x="0" y="178"/>
                    <a:pt x="15" y="147"/>
                  </a:cubicBezTo>
                  <a:cubicBezTo>
                    <a:pt x="90" y="0"/>
                    <a:pt x="90" y="0"/>
                    <a:pt x="90" y="0"/>
                  </a:cubicBezTo>
                  <a:cubicBezTo>
                    <a:pt x="155" y="123"/>
                    <a:pt x="155" y="123"/>
                    <a:pt x="155" y="12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52"/>
            <p:cNvSpPr>
              <a:spLocks/>
            </p:cNvSpPr>
            <p:nvPr/>
          </p:nvSpPr>
          <p:spPr bwMode="auto">
            <a:xfrm>
              <a:off x="2505075" y="5241925"/>
              <a:ext cx="114300" cy="31750"/>
            </a:xfrm>
            <a:custGeom>
              <a:avLst/>
              <a:gdLst>
                <a:gd name="T0" fmla="*/ 71 w 72"/>
                <a:gd name="T1" fmla="*/ 0 h 20"/>
                <a:gd name="T2" fmla="*/ 72 w 72"/>
                <a:gd name="T3" fmla="*/ 10 h 20"/>
                <a:gd name="T4" fmla="*/ 1 w 72"/>
                <a:gd name="T5" fmla="*/ 20 h 20"/>
                <a:gd name="T6" fmla="*/ 0 w 72"/>
                <a:gd name="T7" fmla="*/ 9 h 20"/>
                <a:gd name="T8" fmla="*/ 71 w 72"/>
                <a:gd name="T9" fmla="*/ 0 h 20"/>
                <a:gd name="T10" fmla="*/ 71 w 72"/>
                <a:gd name="T11" fmla="*/ 0 h 20"/>
              </a:gdLst>
              <a:ahLst/>
              <a:cxnLst>
                <a:cxn ang="0">
                  <a:pos x="T0" y="T1"/>
                </a:cxn>
                <a:cxn ang="0">
                  <a:pos x="T2" y="T3"/>
                </a:cxn>
                <a:cxn ang="0">
                  <a:pos x="T4" y="T5"/>
                </a:cxn>
                <a:cxn ang="0">
                  <a:pos x="T6" y="T7"/>
                </a:cxn>
                <a:cxn ang="0">
                  <a:pos x="T8" y="T9"/>
                </a:cxn>
                <a:cxn ang="0">
                  <a:pos x="T10" y="T11"/>
                </a:cxn>
              </a:cxnLst>
              <a:rect l="0" t="0" r="r" b="b"/>
              <a:pathLst>
                <a:path w="72" h="20">
                  <a:moveTo>
                    <a:pt x="71" y="0"/>
                  </a:moveTo>
                  <a:lnTo>
                    <a:pt x="72" y="10"/>
                  </a:lnTo>
                  <a:lnTo>
                    <a:pt x="1" y="20"/>
                  </a:lnTo>
                  <a:lnTo>
                    <a:pt x="0" y="9"/>
                  </a:lnTo>
                  <a:lnTo>
                    <a:pt x="71" y="0"/>
                  </a:lnTo>
                  <a:lnTo>
                    <a:pt x="71" y="0"/>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53"/>
            <p:cNvSpPr>
              <a:spLocks/>
            </p:cNvSpPr>
            <p:nvPr/>
          </p:nvSpPr>
          <p:spPr bwMode="auto">
            <a:xfrm>
              <a:off x="1814513" y="5022850"/>
              <a:ext cx="100013" cy="85725"/>
            </a:xfrm>
            <a:custGeom>
              <a:avLst/>
              <a:gdLst>
                <a:gd name="T0" fmla="*/ 6 w 63"/>
                <a:gd name="T1" fmla="*/ 0 h 54"/>
                <a:gd name="T2" fmla="*/ 0 w 63"/>
                <a:gd name="T3" fmla="*/ 8 h 54"/>
                <a:gd name="T4" fmla="*/ 55 w 63"/>
                <a:gd name="T5" fmla="*/ 54 h 54"/>
                <a:gd name="T6" fmla="*/ 63 w 63"/>
                <a:gd name="T7" fmla="*/ 45 h 54"/>
                <a:gd name="T8" fmla="*/ 6 w 63"/>
                <a:gd name="T9" fmla="*/ 0 h 54"/>
                <a:gd name="T10" fmla="*/ 6 w 63"/>
                <a:gd name="T11" fmla="*/ 0 h 54"/>
              </a:gdLst>
              <a:ahLst/>
              <a:cxnLst>
                <a:cxn ang="0">
                  <a:pos x="T0" y="T1"/>
                </a:cxn>
                <a:cxn ang="0">
                  <a:pos x="T2" y="T3"/>
                </a:cxn>
                <a:cxn ang="0">
                  <a:pos x="T4" y="T5"/>
                </a:cxn>
                <a:cxn ang="0">
                  <a:pos x="T6" y="T7"/>
                </a:cxn>
                <a:cxn ang="0">
                  <a:pos x="T8" y="T9"/>
                </a:cxn>
                <a:cxn ang="0">
                  <a:pos x="T10" y="T11"/>
                </a:cxn>
              </a:cxnLst>
              <a:rect l="0" t="0" r="r" b="b"/>
              <a:pathLst>
                <a:path w="63" h="54">
                  <a:moveTo>
                    <a:pt x="6" y="0"/>
                  </a:moveTo>
                  <a:lnTo>
                    <a:pt x="0" y="8"/>
                  </a:lnTo>
                  <a:lnTo>
                    <a:pt x="55" y="54"/>
                  </a:lnTo>
                  <a:lnTo>
                    <a:pt x="63" y="45"/>
                  </a:lnTo>
                  <a:lnTo>
                    <a:pt x="6" y="0"/>
                  </a:lnTo>
                  <a:lnTo>
                    <a:pt x="6" y="0"/>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54"/>
            <p:cNvSpPr>
              <a:spLocks/>
            </p:cNvSpPr>
            <p:nvPr/>
          </p:nvSpPr>
          <p:spPr bwMode="auto">
            <a:xfrm>
              <a:off x="1916113" y="5483225"/>
              <a:ext cx="123825" cy="85725"/>
            </a:xfrm>
            <a:custGeom>
              <a:avLst/>
              <a:gdLst>
                <a:gd name="T0" fmla="*/ 354 w 380"/>
                <a:gd name="T1" fmla="*/ 250 h 263"/>
                <a:gd name="T2" fmla="*/ 226 w 380"/>
                <a:gd name="T3" fmla="*/ 26 h 263"/>
                <a:gd name="T4" fmla="*/ 2 w 380"/>
                <a:gd name="T5" fmla="*/ 154 h 263"/>
                <a:gd name="T6" fmla="*/ 0 w 380"/>
                <a:gd name="T7" fmla="*/ 167 h 263"/>
                <a:gd name="T8" fmla="*/ 349 w 380"/>
                <a:gd name="T9" fmla="*/ 263 h 263"/>
                <a:gd name="T10" fmla="*/ 354 w 380"/>
                <a:gd name="T11" fmla="*/ 250 h 263"/>
              </a:gdLst>
              <a:ahLst/>
              <a:cxnLst>
                <a:cxn ang="0">
                  <a:pos x="T0" y="T1"/>
                </a:cxn>
                <a:cxn ang="0">
                  <a:pos x="T2" y="T3"/>
                </a:cxn>
                <a:cxn ang="0">
                  <a:pos x="T4" y="T5"/>
                </a:cxn>
                <a:cxn ang="0">
                  <a:pos x="T6" y="T7"/>
                </a:cxn>
                <a:cxn ang="0">
                  <a:pos x="T8" y="T9"/>
                </a:cxn>
                <a:cxn ang="0">
                  <a:pos x="T10" y="T11"/>
                </a:cxn>
              </a:cxnLst>
              <a:rect l="0" t="0" r="r" b="b"/>
              <a:pathLst>
                <a:path w="380" h="263">
                  <a:moveTo>
                    <a:pt x="354" y="250"/>
                  </a:moveTo>
                  <a:cubicBezTo>
                    <a:pt x="380" y="153"/>
                    <a:pt x="324" y="53"/>
                    <a:pt x="226" y="26"/>
                  </a:cubicBezTo>
                  <a:cubicBezTo>
                    <a:pt x="129" y="0"/>
                    <a:pt x="29" y="57"/>
                    <a:pt x="2" y="154"/>
                  </a:cubicBezTo>
                  <a:cubicBezTo>
                    <a:pt x="1" y="158"/>
                    <a:pt x="1" y="162"/>
                    <a:pt x="0" y="167"/>
                  </a:cubicBezTo>
                  <a:cubicBezTo>
                    <a:pt x="349" y="263"/>
                    <a:pt x="349" y="263"/>
                    <a:pt x="349" y="263"/>
                  </a:cubicBezTo>
                  <a:cubicBezTo>
                    <a:pt x="350" y="258"/>
                    <a:pt x="353" y="255"/>
                    <a:pt x="354" y="250"/>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55"/>
            <p:cNvSpPr>
              <a:spLocks/>
            </p:cNvSpPr>
            <p:nvPr/>
          </p:nvSpPr>
          <p:spPr bwMode="auto">
            <a:xfrm>
              <a:off x="2163763" y="5551487"/>
              <a:ext cx="123825" cy="85725"/>
            </a:xfrm>
            <a:custGeom>
              <a:avLst/>
              <a:gdLst>
                <a:gd name="T0" fmla="*/ 353 w 380"/>
                <a:gd name="T1" fmla="*/ 251 h 263"/>
                <a:gd name="T2" fmla="*/ 226 w 380"/>
                <a:gd name="T3" fmla="*/ 27 h 263"/>
                <a:gd name="T4" fmla="*/ 2 w 380"/>
                <a:gd name="T5" fmla="*/ 154 h 263"/>
                <a:gd name="T6" fmla="*/ 0 w 380"/>
                <a:gd name="T7" fmla="*/ 167 h 263"/>
                <a:gd name="T8" fmla="*/ 348 w 380"/>
                <a:gd name="T9" fmla="*/ 263 h 263"/>
                <a:gd name="T10" fmla="*/ 353 w 380"/>
                <a:gd name="T11" fmla="*/ 251 h 263"/>
              </a:gdLst>
              <a:ahLst/>
              <a:cxnLst>
                <a:cxn ang="0">
                  <a:pos x="T0" y="T1"/>
                </a:cxn>
                <a:cxn ang="0">
                  <a:pos x="T2" y="T3"/>
                </a:cxn>
                <a:cxn ang="0">
                  <a:pos x="T4" y="T5"/>
                </a:cxn>
                <a:cxn ang="0">
                  <a:pos x="T6" y="T7"/>
                </a:cxn>
                <a:cxn ang="0">
                  <a:pos x="T8" y="T9"/>
                </a:cxn>
                <a:cxn ang="0">
                  <a:pos x="T10" y="T11"/>
                </a:cxn>
              </a:cxnLst>
              <a:rect l="0" t="0" r="r" b="b"/>
              <a:pathLst>
                <a:path w="380" h="263">
                  <a:moveTo>
                    <a:pt x="353" y="251"/>
                  </a:moveTo>
                  <a:cubicBezTo>
                    <a:pt x="380" y="154"/>
                    <a:pt x="323" y="54"/>
                    <a:pt x="226" y="27"/>
                  </a:cubicBezTo>
                  <a:cubicBezTo>
                    <a:pt x="129" y="0"/>
                    <a:pt x="28" y="57"/>
                    <a:pt x="2" y="154"/>
                  </a:cubicBezTo>
                  <a:cubicBezTo>
                    <a:pt x="1" y="159"/>
                    <a:pt x="0" y="163"/>
                    <a:pt x="0" y="167"/>
                  </a:cubicBezTo>
                  <a:cubicBezTo>
                    <a:pt x="348" y="263"/>
                    <a:pt x="348" y="263"/>
                    <a:pt x="348" y="263"/>
                  </a:cubicBezTo>
                  <a:cubicBezTo>
                    <a:pt x="350" y="259"/>
                    <a:pt x="352" y="255"/>
                    <a:pt x="353" y="251"/>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56"/>
            <p:cNvSpPr>
              <a:spLocks/>
            </p:cNvSpPr>
            <p:nvPr/>
          </p:nvSpPr>
          <p:spPr bwMode="auto">
            <a:xfrm>
              <a:off x="1909763" y="5543550"/>
              <a:ext cx="119063" cy="44450"/>
            </a:xfrm>
            <a:custGeom>
              <a:avLst/>
              <a:gdLst>
                <a:gd name="T0" fmla="*/ 72 w 75"/>
                <a:gd name="T1" fmla="*/ 28 h 28"/>
                <a:gd name="T2" fmla="*/ 0 w 75"/>
                <a:gd name="T3" fmla="*/ 8 h 28"/>
                <a:gd name="T4" fmla="*/ 3 w 75"/>
                <a:gd name="T5" fmla="*/ 0 h 28"/>
                <a:gd name="T6" fmla="*/ 75 w 75"/>
                <a:gd name="T7" fmla="*/ 19 h 28"/>
                <a:gd name="T8" fmla="*/ 72 w 75"/>
                <a:gd name="T9" fmla="*/ 28 h 28"/>
                <a:gd name="T10" fmla="*/ 72 w 75"/>
                <a:gd name="T11" fmla="*/ 28 h 28"/>
              </a:gdLst>
              <a:ahLst/>
              <a:cxnLst>
                <a:cxn ang="0">
                  <a:pos x="T0" y="T1"/>
                </a:cxn>
                <a:cxn ang="0">
                  <a:pos x="T2" y="T3"/>
                </a:cxn>
                <a:cxn ang="0">
                  <a:pos x="T4" y="T5"/>
                </a:cxn>
                <a:cxn ang="0">
                  <a:pos x="T6" y="T7"/>
                </a:cxn>
                <a:cxn ang="0">
                  <a:pos x="T8" y="T9"/>
                </a:cxn>
                <a:cxn ang="0">
                  <a:pos x="T10" y="T11"/>
                </a:cxn>
              </a:cxnLst>
              <a:rect l="0" t="0" r="r" b="b"/>
              <a:pathLst>
                <a:path w="75" h="28">
                  <a:moveTo>
                    <a:pt x="72" y="28"/>
                  </a:moveTo>
                  <a:lnTo>
                    <a:pt x="0" y="8"/>
                  </a:lnTo>
                  <a:lnTo>
                    <a:pt x="3" y="0"/>
                  </a:lnTo>
                  <a:lnTo>
                    <a:pt x="75" y="19"/>
                  </a:lnTo>
                  <a:lnTo>
                    <a:pt x="72" y="28"/>
                  </a:lnTo>
                  <a:lnTo>
                    <a:pt x="72" y="28"/>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57"/>
            <p:cNvSpPr>
              <a:spLocks/>
            </p:cNvSpPr>
            <p:nvPr/>
          </p:nvSpPr>
          <p:spPr bwMode="auto">
            <a:xfrm>
              <a:off x="1912938" y="5537200"/>
              <a:ext cx="117475" cy="39688"/>
            </a:xfrm>
            <a:custGeom>
              <a:avLst/>
              <a:gdLst>
                <a:gd name="T0" fmla="*/ 72 w 74"/>
                <a:gd name="T1" fmla="*/ 25 h 25"/>
                <a:gd name="T2" fmla="*/ 0 w 74"/>
                <a:gd name="T3" fmla="*/ 5 h 25"/>
                <a:gd name="T4" fmla="*/ 2 w 74"/>
                <a:gd name="T5" fmla="*/ 0 h 25"/>
                <a:gd name="T6" fmla="*/ 74 w 74"/>
                <a:gd name="T7" fmla="*/ 20 h 25"/>
                <a:gd name="T8" fmla="*/ 72 w 74"/>
                <a:gd name="T9" fmla="*/ 25 h 25"/>
                <a:gd name="T10" fmla="*/ 72 w 74"/>
                <a:gd name="T11" fmla="*/ 25 h 25"/>
              </a:gdLst>
              <a:ahLst/>
              <a:cxnLst>
                <a:cxn ang="0">
                  <a:pos x="T0" y="T1"/>
                </a:cxn>
                <a:cxn ang="0">
                  <a:pos x="T2" y="T3"/>
                </a:cxn>
                <a:cxn ang="0">
                  <a:pos x="T4" y="T5"/>
                </a:cxn>
                <a:cxn ang="0">
                  <a:pos x="T6" y="T7"/>
                </a:cxn>
                <a:cxn ang="0">
                  <a:pos x="T8" y="T9"/>
                </a:cxn>
                <a:cxn ang="0">
                  <a:pos x="T10" y="T11"/>
                </a:cxn>
              </a:cxnLst>
              <a:rect l="0" t="0" r="r" b="b"/>
              <a:pathLst>
                <a:path w="74" h="25">
                  <a:moveTo>
                    <a:pt x="72" y="25"/>
                  </a:moveTo>
                  <a:lnTo>
                    <a:pt x="0" y="5"/>
                  </a:lnTo>
                  <a:lnTo>
                    <a:pt x="2" y="0"/>
                  </a:lnTo>
                  <a:lnTo>
                    <a:pt x="74" y="20"/>
                  </a:lnTo>
                  <a:lnTo>
                    <a:pt x="72" y="25"/>
                  </a:lnTo>
                  <a:lnTo>
                    <a:pt x="72" y="25"/>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58"/>
            <p:cNvSpPr>
              <a:spLocks/>
            </p:cNvSpPr>
            <p:nvPr/>
          </p:nvSpPr>
          <p:spPr bwMode="auto">
            <a:xfrm>
              <a:off x="2160588" y="5607050"/>
              <a:ext cx="117475" cy="38100"/>
            </a:xfrm>
            <a:custGeom>
              <a:avLst/>
              <a:gdLst>
                <a:gd name="T0" fmla="*/ 72 w 74"/>
                <a:gd name="T1" fmla="*/ 24 h 24"/>
                <a:gd name="T2" fmla="*/ 0 w 74"/>
                <a:gd name="T3" fmla="*/ 4 h 24"/>
                <a:gd name="T4" fmla="*/ 2 w 74"/>
                <a:gd name="T5" fmla="*/ 0 h 24"/>
                <a:gd name="T6" fmla="*/ 74 w 74"/>
                <a:gd name="T7" fmla="*/ 19 h 24"/>
                <a:gd name="T8" fmla="*/ 72 w 74"/>
                <a:gd name="T9" fmla="*/ 24 h 24"/>
                <a:gd name="T10" fmla="*/ 72 w 74"/>
                <a:gd name="T11" fmla="*/ 24 h 24"/>
              </a:gdLst>
              <a:ahLst/>
              <a:cxnLst>
                <a:cxn ang="0">
                  <a:pos x="T0" y="T1"/>
                </a:cxn>
                <a:cxn ang="0">
                  <a:pos x="T2" y="T3"/>
                </a:cxn>
                <a:cxn ang="0">
                  <a:pos x="T4" y="T5"/>
                </a:cxn>
                <a:cxn ang="0">
                  <a:pos x="T6" y="T7"/>
                </a:cxn>
                <a:cxn ang="0">
                  <a:pos x="T8" y="T9"/>
                </a:cxn>
                <a:cxn ang="0">
                  <a:pos x="T10" y="T11"/>
                </a:cxn>
              </a:cxnLst>
              <a:rect l="0" t="0" r="r" b="b"/>
              <a:pathLst>
                <a:path w="74" h="24">
                  <a:moveTo>
                    <a:pt x="72" y="24"/>
                  </a:moveTo>
                  <a:lnTo>
                    <a:pt x="0" y="4"/>
                  </a:lnTo>
                  <a:lnTo>
                    <a:pt x="2" y="0"/>
                  </a:lnTo>
                  <a:lnTo>
                    <a:pt x="74" y="19"/>
                  </a:lnTo>
                  <a:lnTo>
                    <a:pt x="72" y="24"/>
                  </a:lnTo>
                  <a:lnTo>
                    <a:pt x="72" y="24"/>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59"/>
            <p:cNvSpPr>
              <a:spLocks/>
            </p:cNvSpPr>
            <p:nvPr/>
          </p:nvSpPr>
          <p:spPr bwMode="auto">
            <a:xfrm>
              <a:off x="2157413" y="5611812"/>
              <a:ext cx="119063" cy="44450"/>
            </a:xfrm>
            <a:custGeom>
              <a:avLst/>
              <a:gdLst>
                <a:gd name="T0" fmla="*/ 72 w 75"/>
                <a:gd name="T1" fmla="*/ 28 h 28"/>
                <a:gd name="T2" fmla="*/ 0 w 75"/>
                <a:gd name="T3" fmla="*/ 8 h 28"/>
                <a:gd name="T4" fmla="*/ 3 w 75"/>
                <a:gd name="T5" fmla="*/ 0 h 28"/>
                <a:gd name="T6" fmla="*/ 75 w 75"/>
                <a:gd name="T7" fmla="*/ 19 h 28"/>
                <a:gd name="T8" fmla="*/ 72 w 75"/>
                <a:gd name="T9" fmla="*/ 28 h 28"/>
                <a:gd name="T10" fmla="*/ 72 w 75"/>
                <a:gd name="T11" fmla="*/ 28 h 28"/>
              </a:gdLst>
              <a:ahLst/>
              <a:cxnLst>
                <a:cxn ang="0">
                  <a:pos x="T0" y="T1"/>
                </a:cxn>
                <a:cxn ang="0">
                  <a:pos x="T2" y="T3"/>
                </a:cxn>
                <a:cxn ang="0">
                  <a:pos x="T4" y="T5"/>
                </a:cxn>
                <a:cxn ang="0">
                  <a:pos x="T6" y="T7"/>
                </a:cxn>
                <a:cxn ang="0">
                  <a:pos x="T8" y="T9"/>
                </a:cxn>
                <a:cxn ang="0">
                  <a:pos x="T10" y="T11"/>
                </a:cxn>
              </a:cxnLst>
              <a:rect l="0" t="0" r="r" b="b"/>
              <a:pathLst>
                <a:path w="75" h="28">
                  <a:moveTo>
                    <a:pt x="72" y="28"/>
                  </a:moveTo>
                  <a:lnTo>
                    <a:pt x="0" y="8"/>
                  </a:lnTo>
                  <a:lnTo>
                    <a:pt x="3" y="0"/>
                  </a:lnTo>
                  <a:lnTo>
                    <a:pt x="75" y="19"/>
                  </a:lnTo>
                  <a:lnTo>
                    <a:pt x="72" y="28"/>
                  </a:lnTo>
                  <a:lnTo>
                    <a:pt x="72" y="28"/>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60"/>
            <p:cNvSpPr>
              <a:spLocks/>
            </p:cNvSpPr>
            <p:nvPr/>
          </p:nvSpPr>
          <p:spPr bwMode="auto">
            <a:xfrm>
              <a:off x="2105025" y="4175125"/>
              <a:ext cx="596900" cy="596900"/>
            </a:xfrm>
            <a:custGeom>
              <a:avLst/>
              <a:gdLst>
                <a:gd name="T0" fmla="*/ 1714 w 1835"/>
                <a:gd name="T1" fmla="*/ 1138 h 1836"/>
                <a:gd name="T2" fmla="*/ 1137 w 1835"/>
                <a:gd name="T3" fmla="*/ 122 h 1836"/>
                <a:gd name="T4" fmla="*/ 121 w 1835"/>
                <a:gd name="T5" fmla="*/ 699 h 1836"/>
                <a:gd name="T6" fmla="*/ 698 w 1835"/>
                <a:gd name="T7" fmla="*/ 1715 h 1836"/>
                <a:gd name="T8" fmla="*/ 1714 w 1835"/>
                <a:gd name="T9" fmla="*/ 1138 h 1836"/>
              </a:gdLst>
              <a:ahLst/>
              <a:cxnLst>
                <a:cxn ang="0">
                  <a:pos x="T0" y="T1"/>
                </a:cxn>
                <a:cxn ang="0">
                  <a:pos x="T2" y="T3"/>
                </a:cxn>
                <a:cxn ang="0">
                  <a:pos x="T4" y="T5"/>
                </a:cxn>
                <a:cxn ang="0">
                  <a:pos x="T6" y="T7"/>
                </a:cxn>
                <a:cxn ang="0">
                  <a:pos x="T8" y="T9"/>
                </a:cxn>
              </a:cxnLst>
              <a:rect l="0" t="0" r="r" b="b"/>
              <a:pathLst>
                <a:path w="1835" h="1836">
                  <a:moveTo>
                    <a:pt x="1714" y="1138"/>
                  </a:moveTo>
                  <a:cubicBezTo>
                    <a:pt x="1835" y="698"/>
                    <a:pt x="1577" y="243"/>
                    <a:pt x="1137" y="122"/>
                  </a:cubicBezTo>
                  <a:cubicBezTo>
                    <a:pt x="697" y="0"/>
                    <a:pt x="242" y="259"/>
                    <a:pt x="121" y="699"/>
                  </a:cubicBezTo>
                  <a:cubicBezTo>
                    <a:pt x="0" y="1139"/>
                    <a:pt x="258" y="1594"/>
                    <a:pt x="698" y="1715"/>
                  </a:cubicBezTo>
                  <a:cubicBezTo>
                    <a:pt x="1138" y="1836"/>
                    <a:pt x="1593" y="1578"/>
                    <a:pt x="1714" y="1138"/>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61"/>
            <p:cNvSpPr>
              <a:spLocks/>
            </p:cNvSpPr>
            <p:nvPr/>
          </p:nvSpPr>
          <p:spPr bwMode="auto">
            <a:xfrm>
              <a:off x="2119313" y="4176712"/>
              <a:ext cx="565150" cy="512763"/>
            </a:xfrm>
            <a:custGeom>
              <a:avLst/>
              <a:gdLst>
                <a:gd name="T0" fmla="*/ 109 w 1735"/>
                <a:gd name="T1" fmla="*/ 1229 h 1577"/>
                <a:gd name="T2" fmla="*/ 43 w 1735"/>
                <a:gd name="T3" fmla="*/ 774 h 1577"/>
                <a:gd name="T4" fmla="*/ 236 w 1735"/>
                <a:gd name="T5" fmla="*/ 350 h 1577"/>
                <a:gd name="T6" fmla="*/ 1102 w 1735"/>
                <a:gd name="T7" fmla="*/ 87 h 1577"/>
                <a:gd name="T8" fmla="*/ 1502 w 1735"/>
                <a:gd name="T9" fmla="*/ 336 h 1577"/>
                <a:gd name="T10" fmla="*/ 1709 w 1735"/>
                <a:gd name="T11" fmla="*/ 758 h 1577"/>
                <a:gd name="T12" fmla="*/ 1656 w 1735"/>
                <a:gd name="T13" fmla="*/ 1221 h 1577"/>
                <a:gd name="T14" fmla="*/ 1364 w 1735"/>
                <a:gd name="T15" fmla="*/ 1577 h 1577"/>
                <a:gd name="T16" fmla="*/ 1662 w 1735"/>
                <a:gd name="T17" fmla="*/ 767 h 1577"/>
                <a:gd name="T18" fmla="*/ 1461 w 1735"/>
                <a:gd name="T19" fmla="*/ 374 h 1577"/>
                <a:gd name="T20" fmla="*/ 1085 w 1735"/>
                <a:gd name="T21" fmla="*/ 147 h 1577"/>
                <a:gd name="T22" fmla="*/ 646 w 1735"/>
                <a:gd name="T23" fmla="*/ 148 h 1577"/>
                <a:gd name="T24" fmla="*/ 272 w 1735"/>
                <a:gd name="T25" fmla="*/ 381 h 1577"/>
                <a:gd name="T26" fmla="*/ 109 w 1735"/>
                <a:gd name="T27" fmla="*/ 122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5" h="1577">
                  <a:moveTo>
                    <a:pt x="109" y="1229"/>
                  </a:moveTo>
                  <a:cubicBezTo>
                    <a:pt x="43" y="1089"/>
                    <a:pt x="21" y="929"/>
                    <a:pt x="43" y="774"/>
                  </a:cubicBezTo>
                  <a:cubicBezTo>
                    <a:pt x="66" y="619"/>
                    <a:pt x="133" y="470"/>
                    <a:pt x="236" y="350"/>
                  </a:cubicBezTo>
                  <a:cubicBezTo>
                    <a:pt x="441" y="105"/>
                    <a:pt x="793" y="0"/>
                    <a:pt x="1102" y="87"/>
                  </a:cubicBezTo>
                  <a:cubicBezTo>
                    <a:pt x="1255" y="130"/>
                    <a:pt x="1396" y="218"/>
                    <a:pt x="1502" y="336"/>
                  </a:cubicBezTo>
                  <a:cubicBezTo>
                    <a:pt x="1609" y="454"/>
                    <a:pt x="1683" y="601"/>
                    <a:pt x="1709" y="758"/>
                  </a:cubicBezTo>
                  <a:cubicBezTo>
                    <a:pt x="1735" y="914"/>
                    <a:pt x="1716" y="1077"/>
                    <a:pt x="1656" y="1221"/>
                  </a:cubicBezTo>
                  <a:cubicBezTo>
                    <a:pt x="1594" y="1366"/>
                    <a:pt x="1492" y="1491"/>
                    <a:pt x="1364" y="1577"/>
                  </a:cubicBezTo>
                  <a:cubicBezTo>
                    <a:pt x="1607" y="1386"/>
                    <a:pt x="1724" y="1060"/>
                    <a:pt x="1662" y="767"/>
                  </a:cubicBezTo>
                  <a:cubicBezTo>
                    <a:pt x="1630" y="621"/>
                    <a:pt x="1562" y="483"/>
                    <a:pt x="1461" y="374"/>
                  </a:cubicBezTo>
                  <a:cubicBezTo>
                    <a:pt x="1360" y="265"/>
                    <a:pt x="1228" y="186"/>
                    <a:pt x="1085" y="147"/>
                  </a:cubicBezTo>
                  <a:cubicBezTo>
                    <a:pt x="943" y="106"/>
                    <a:pt x="789" y="106"/>
                    <a:pt x="646" y="148"/>
                  </a:cubicBezTo>
                  <a:cubicBezTo>
                    <a:pt x="503" y="189"/>
                    <a:pt x="373" y="272"/>
                    <a:pt x="272" y="381"/>
                  </a:cubicBezTo>
                  <a:cubicBezTo>
                    <a:pt x="67" y="601"/>
                    <a:pt x="0" y="940"/>
                    <a:pt x="109" y="1229"/>
                  </a:cubicBezTo>
                  <a:close/>
                </a:path>
              </a:pathLst>
            </a:custGeom>
            <a:solidFill>
              <a:srgbClr val="1B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62"/>
            <p:cNvSpPr>
              <a:spLocks/>
            </p:cNvSpPr>
            <p:nvPr/>
          </p:nvSpPr>
          <p:spPr bwMode="auto">
            <a:xfrm>
              <a:off x="2136775" y="4641850"/>
              <a:ext cx="398463" cy="146050"/>
            </a:xfrm>
            <a:custGeom>
              <a:avLst/>
              <a:gdLst>
                <a:gd name="T0" fmla="*/ 1219 w 1229"/>
                <a:gd name="T1" fmla="*/ 390 h 448"/>
                <a:gd name="T2" fmla="*/ 1169 w 1229"/>
                <a:gd name="T3" fmla="*/ 305 h 448"/>
                <a:gd name="T4" fmla="*/ 97 w 1229"/>
                <a:gd name="T5" fmla="*/ 10 h 448"/>
                <a:gd name="T6" fmla="*/ 10 w 1229"/>
                <a:gd name="T7" fmla="*/ 57 h 448"/>
                <a:gd name="T8" fmla="*/ 60 w 1229"/>
                <a:gd name="T9" fmla="*/ 142 h 448"/>
                <a:gd name="T10" fmla="*/ 1132 w 1229"/>
                <a:gd name="T11" fmla="*/ 438 h 448"/>
                <a:gd name="T12" fmla="*/ 1219 w 1229"/>
                <a:gd name="T13" fmla="*/ 390 h 448"/>
              </a:gdLst>
              <a:ahLst/>
              <a:cxnLst>
                <a:cxn ang="0">
                  <a:pos x="T0" y="T1"/>
                </a:cxn>
                <a:cxn ang="0">
                  <a:pos x="T2" y="T3"/>
                </a:cxn>
                <a:cxn ang="0">
                  <a:pos x="T4" y="T5"/>
                </a:cxn>
                <a:cxn ang="0">
                  <a:pos x="T6" y="T7"/>
                </a:cxn>
                <a:cxn ang="0">
                  <a:pos x="T8" y="T9"/>
                </a:cxn>
                <a:cxn ang="0">
                  <a:pos x="T10" y="T11"/>
                </a:cxn>
                <a:cxn ang="0">
                  <a:pos x="T12" y="T13"/>
                </a:cxn>
              </a:cxnLst>
              <a:rect l="0" t="0" r="r" b="b"/>
              <a:pathLst>
                <a:path w="1229" h="448">
                  <a:moveTo>
                    <a:pt x="1219" y="390"/>
                  </a:moveTo>
                  <a:cubicBezTo>
                    <a:pt x="1229" y="354"/>
                    <a:pt x="1207" y="316"/>
                    <a:pt x="1169" y="305"/>
                  </a:cubicBezTo>
                  <a:cubicBezTo>
                    <a:pt x="97" y="10"/>
                    <a:pt x="97" y="10"/>
                    <a:pt x="97" y="10"/>
                  </a:cubicBezTo>
                  <a:cubicBezTo>
                    <a:pt x="59" y="0"/>
                    <a:pt x="20" y="21"/>
                    <a:pt x="10" y="57"/>
                  </a:cubicBezTo>
                  <a:cubicBezTo>
                    <a:pt x="0" y="94"/>
                    <a:pt x="22" y="132"/>
                    <a:pt x="60" y="142"/>
                  </a:cubicBezTo>
                  <a:cubicBezTo>
                    <a:pt x="1132" y="438"/>
                    <a:pt x="1132" y="438"/>
                    <a:pt x="1132" y="438"/>
                  </a:cubicBezTo>
                  <a:cubicBezTo>
                    <a:pt x="1170" y="448"/>
                    <a:pt x="1209" y="427"/>
                    <a:pt x="1219" y="390"/>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63"/>
            <p:cNvSpPr>
              <a:spLocks/>
            </p:cNvSpPr>
            <p:nvPr/>
          </p:nvSpPr>
          <p:spPr bwMode="auto">
            <a:xfrm>
              <a:off x="2252663" y="4287837"/>
              <a:ext cx="95250" cy="173038"/>
            </a:xfrm>
            <a:custGeom>
              <a:avLst/>
              <a:gdLst>
                <a:gd name="T0" fmla="*/ 191 w 295"/>
                <a:gd name="T1" fmla="*/ 453 h 531"/>
                <a:gd name="T2" fmla="*/ 78 w 295"/>
                <a:gd name="T3" fmla="*/ 518 h 531"/>
                <a:gd name="T4" fmla="*/ 14 w 295"/>
                <a:gd name="T5" fmla="*/ 404 h 531"/>
                <a:gd name="T6" fmla="*/ 103 w 295"/>
                <a:gd name="T7" fmla="*/ 78 h 531"/>
                <a:gd name="T8" fmla="*/ 217 w 295"/>
                <a:gd name="T9" fmla="*/ 14 h 531"/>
                <a:gd name="T10" fmla="*/ 281 w 295"/>
                <a:gd name="T11" fmla="*/ 127 h 531"/>
                <a:gd name="T12" fmla="*/ 191 w 295"/>
                <a:gd name="T13" fmla="*/ 453 h 531"/>
              </a:gdLst>
              <a:ahLst/>
              <a:cxnLst>
                <a:cxn ang="0">
                  <a:pos x="T0" y="T1"/>
                </a:cxn>
                <a:cxn ang="0">
                  <a:pos x="T2" y="T3"/>
                </a:cxn>
                <a:cxn ang="0">
                  <a:pos x="T4" y="T5"/>
                </a:cxn>
                <a:cxn ang="0">
                  <a:pos x="T6" y="T7"/>
                </a:cxn>
                <a:cxn ang="0">
                  <a:pos x="T8" y="T9"/>
                </a:cxn>
                <a:cxn ang="0">
                  <a:pos x="T10" y="T11"/>
                </a:cxn>
                <a:cxn ang="0">
                  <a:pos x="T12" y="T13"/>
                </a:cxn>
              </a:cxnLst>
              <a:rect l="0" t="0" r="r" b="b"/>
              <a:pathLst>
                <a:path w="295" h="531">
                  <a:moveTo>
                    <a:pt x="191" y="453"/>
                  </a:moveTo>
                  <a:cubicBezTo>
                    <a:pt x="178" y="502"/>
                    <a:pt x="127" y="531"/>
                    <a:pt x="78" y="518"/>
                  </a:cubicBezTo>
                  <a:cubicBezTo>
                    <a:pt x="29" y="504"/>
                    <a:pt x="0" y="453"/>
                    <a:pt x="14" y="404"/>
                  </a:cubicBezTo>
                  <a:cubicBezTo>
                    <a:pt x="103" y="78"/>
                    <a:pt x="103" y="78"/>
                    <a:pt x="103" y="78"/>
                  </a:cubicBezTo>
                  <a:cubicBezTo>
                    <a:pt x="117" y="29"/>
                    <a:pt x="168" y="0"/>
                    <a:pt x="217" y="14"/>
                  </a:cubicBezTo>
                  <a:cubicBezTo>
                    <a:pt x="266" y="27"/>
                    <a:pt x="295" y="78"/>
                    <a:pt x="281" y="127"/>
                  </a:cubicBezTo>
                  <a:cubicBezTo>
                    <a:pt x="191" y="453"/>
                    <a:pt x="191" y="453"/>
                    <a:pt x="191" y="453"/>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64"/>
            <p:cNvSpPr>
              <a:spLocks/>
            </p:cNvSpPr>
            <p:nvPr/>
          </p:nvSpPr>
          <p:spPr bwMode="auto">
            <a:xfrm>
              <a:off x="2222500" y="4483100"/>
              <a:ext cx="71438" cy="84138"/>
            </a:xfrm>
            <a:custGeom>
              <a:avLst/>
              <a:gdLst>
                <a:gd name="T0" fmla="*/ 191 w 219"/>
                <a:gd name="T1" fmla="*/ 180 h 258"/>
                <a:gd name="T2" fmla="*/ 78 w 219"/>
                <a:gd name="T3" fmla="*/ 245 h 258"/>
                <a:gd name="T4" fmla="*/ 13 w 219"/>
                <a:gd name="T5" fmla="*/ 131 h 258"/>
                <a:gd name="T6" fmla="*/ 28 w 219"/>
                <a:gd name="T7" fmla="*/ 78 h 258"/>
                <a:gd name="T8" fmla="*/ 142 w 219"/>
                <a:gd name="T9" fmla="*/ 13 h 258"/>
                <a:gd name="T10" fmla="*/ 206 w 219"/>
                <a:gd name="T11" fmla="*/ 127 h 258"/>
                <a:gd name="T12" fmla="*/ 191 w 219"/>
                <a:gd name="T13" fmla="*/ 180 h 258"/>
              </a:gdLst>
              <a:ahLst/>
              <a:cxnLst>
                <a:cxn ang="0">
                  <a:pos x="T0" y="T1"/>
                </a:cxn>
                <a:cxn ang="0">
                  <a:pos x="T2" y="T3"/>
                </a:cxn>
                <a:cxn ang="0">
                  <a:pos x="T4" y="T5"/>
                </a:cxn>
                <a:cxn ang="0">
                  <a:pos x="T6" y="T7"/>
                </a:cxn>
                <a:cxn ang="0">
                  <a:pos x="T8" y="T9"/>
                </a:cxn>
                <a:cxn ang="0">
                  <a:pos x="T10" y="T11"/>
                </a:cxn>
                <a:cxn ang="0">
                  <a:pos x="T12" y="T13"/>
                </a:cxn>
              </a:cxnLst>
              <a:rect l="0" t="0" r="r" b="b"/>
              <a:pathLst>
                <a:path w="219" h="258">
                  <a:moveTo>
                    <a:pt x="191" y="180"/>
                  </a:moveTo>
                  <a:cubicBezTo>
                    <a:pt x="178" y="229"/>
                    <a:pt x="127" y="258"/>
                    <a:pt x="78" y="245"/>
                  </a:cubicBezTo>
                  <a:cubicBezTo>
                    <a:pt x="29" y="231"/>
                    <a:pt x="0" y="180"/>
                    <a:pt x="13" y="131"/>
                  </a:cubicBezTo>
                  <a:cubicBezTo>
                    <a:pt x="28" y="78"/>
                    <a:pt x="28" y="78"/>
                    <a:pt x="28" y="78"/>
                  </a:cubicBezTo>
                  <a:cubicBezTo>
                    <a:pt x="42" y="28"/>
                    <a:pt x="92" y="0"/>
                    <a:pt x="142" y="13"/>
                  </a:cubicBezTo>
                  <a:cubicBezTo>
                    <a:pt x="191" y="27"/>
                    <a:pt x="219" y="77"/>
                    <a:pt x="206" y="127"/>
                  </a:cubicBezTo>
                  <a:cubicBezTo>
                    <a:pt x="191" y="180"/>
                    <a:pt x="191" y="180"/>
                    <a:pt x="191" y="180"/>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65"/>
            <p:cNvSpPr>
              <a:spLocks/>
            </p:cNvSpPr>
            <p:nvPr/>
          </p:nvSpPr>
          <p:spPr bwMode="auto">
            <a:xfrm>
              <a:off x="2501900" y="4349750"/>
              <a:ext cx="123825" cy="304800"/>
            </a:xfrm>
            <a:custGeom>
              <a:avLst/>
              <a:gdLst>
                <a:gd name="T0" fmla="*/ 81 w 382"/>
                <a:gd name="T1" fmla="*/ 924 h 934"/>
                <a:gd name="T2" fmla="*/ 48 w 382"/>
                <a:gd name="T3" fmla="*/ 908 h 934"/>
                <a:gd name="T4" fmla="*/ 32 w 382"/>
                <a:gd name="T5" fmla="*/ 776 h 934"/>
                <a:gd name="T6" fmla="*/ 157 w 382"/>
                <a:gd name="T7" fmla="*/ 530 h 934"/>
                <a:gd name="T8" fmla="*/ 149 w 382"/>
                <a:gd name="T9" fmla="*/ 133 h 934"/>
                <a:gd name="T10" fmla="*/ 210 w 382"/>
                <a:gd name="T11" fmla="*/ 15 h 934"/>
                <a:gd name="T12" fmla="*/ 327 w 382"/>
                <a:gd name="T13" fmla="*/ 76 h 934"/>
                <a:gd name="T14" fmla="*/ 337 w 382"/>
                <a:gd name="T15" fmla="*/ 579 h 934"/>
                <a:gd name="T16" fmla="*/ 179 w 382"/>
                <a:gd name="T17" fmla="*/ 892 h 934"/>
                <a:gd name="T18" fmla="*/ 81 w 382"/>
                <a:gd name="T19" fmla="*/ 92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934">
                  <a:moveTo>
                    <a:pt x="81" y="924"/>
                  </a:moveTo>
                  <a:cubicBezTo>
                    <a:pt x="69" y="921"/>
                    <a:pt x="58" y="915"/>
                    <a:pt x="48" y="908"/>
                  </a:cubicBezTo>
                  <a:cubicBezTo>
                    <a:pt x="7" y="876"/>
                    <a:pt x="0" y="817"/>
                    <a:pt x="32" y="776"/>
                  </a:cubicBezTo>
                  <a:cubicBezTo>
                    <a:pt x="90" y="703"/>
                    <a:pt x="132" y="620"/>
                    <a:pt x="157" y="530"/>
                  </a:cubicBezTo>
                  <a:cubicBezTo>
                    <a:pt x="193" y="399"/>
                    <a:pt x="190" y="262"/>
                    <a:pt x="149" y="133"/>
                  </a:cubicBezTo>
                  <a:cubicBezTo>
                    <a:pt x="133" y="84"/>
                    <a:pt x="160" y="31"/>
                    <a:pt x="210" y="15"/>
                  </a:cubicBezTo>
                  <a:cubicBezTo>
                    <a:pt x="259" y="0"/>
                    <a:pt x="311" y="27"/>
                    <a:pt x="327" y="76"/>
                  </a:cubicBezTo>
                  <a:cubicBezTo>
                    <a:pt x="379" y="239"/>
                    <a:pt x="382" y="413"/>
                    <a:pt x="337" y="579"/>
                  </a:cubicBezTo>
                  <a:cubicBezTo>
                    <a:pt x="305" y="694"/>
                    <a:pt x="252" y="799"/>
                    <a:pt x="179" y="892"/>
                  </a:cubicBezTo>
                  <a:cubicBezTo>
                    <a:pt x="155" y="922"/>
                    <a:pt x="116" y="934"/>
                    <a:pt x="81" y="924"/>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66"/>
            <p:cNvSpPr>
              <a:spLocks/>
            </p:cNvSpPr>
            <p:nvPr/>
          </p:nvSpPr>
          <p:spPr bwMode="auto">
            <a:xfrm>
              <a:off x="2027238" y="5100637"/>
              <a:ext cx="369888" cy="115888"/>
            </a:xfrm>
            <a:custGeom>
              <a:avLst/>
              <a:gdLst>
                <a:gd name="T0" fmla="*/ 543 w 1133"/>
                <a:gd name="T1" fmla="*/ 277 h 356"/>
                <a:gd name="T2" fmla="*/ 0 w 1133"/>
                <a:gd name="T3" fmla="*/ 38 h 356"/>
                <a:gd name="T4" fmla="*/ 28 w 1133"/>
                <a:gd name="T5" fmla="*/ 0 h 356"/>
                <a:gd name="T6" fmla="*/ 1132 w 1133"/>
                <a:gd name="T7" fmla="*/ 303 h 356"/>
                <a:gd name="T8" fmla="*/ 1133 w 1133"/>
                <a:gd name="T9" fmla="*/ 350 h 356"/>
                <a:gd name="T10" fmla="*/ 543 w 1133"/>
                <a:gd name="T11" fmla="*/ 277 h 356"/>
              </a:gdLst>
              <a:ahLst/>
              <a:cxnLst>
                <a:cxn ang="0">
                  <a:pos x="T0" y="T1"/>
                </a:cxn>
                <a:cxn ang="0">
                  <a:pos x="T2" y="T3"/>
                </a:cxn>
                <a:cxn ang="0">
                  <a:pos x="T4" y="T5"/>
                </a:cxn>
                <a:cxn ang="0">
                  <a:pos x="T6" y="T7"/>
                </a:cxn>
                <a:cxn ang="0">
                  <a:pos x="T8" y="T9"/>
                </a:cxn>
                <a:cxn ang="0">
                  <a:pos x="T10" y="T11"/>
                </a:cxn>
              </a:cxnLst>
              <a:rect l="0" t="0" r="r" b="b"/>
              <a:pathLst>
                <a:path w="1133" h="356">
                  <a:moveTo>
                    <a:pt x="543" y="277"/>
                  </a:moveTo>
                  <a:cubicBezTo>
                    <a:pt x="209" y="185"/>
                    <a:pt x="3" y="40"/>
                    <a:pt x="0" y="38"/>
                  </a:cubicBezTo>
                  <a:cubicBezTo>
                    <a:pt x="28" y="0"/>
                    <a:pt x="28" y="0"/>
                    <a:pt x="28" y="0"/>
                  </a:cubicBezTo>
                  <a:cubicBezTo>
                    <a:pt x="32" y="3"/>
                    <a:pt x="482" y="320"/>
                    <a:pt x="1132" y="303"/>
                  </a:cubicBezTo>
                  <a:cubicBezTo>
                    <a:pt x="1133" y="350"/>
                    <a:pt x="1133" y="350"/>
                    <a:pt x="1133" y="350"/>
                  </a:cubicBezTo>
                  <a:cubicBezTo>
                    <a:pt x="910" y="356"/>
                    <a:pt x="710" y="323"/>
                    <a:pt x="543" y="277"/>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67"/>
            <p:cNvSpPr>
              <a:spLocks/>
            </p:cNvSpPr>
            <p:nvPr/>
          </p:nvSpPr>
          <p:spPr bwMode="auto">
            <a:xfrm>
              <a:off x="2108200" y="4708525"/>
              <a:ext cx="134938" cy="444500"/>
            </a:xfrm>
            <a:custGeom>
              <a:avLst/>
              <a:gdLst>
                <a:gd name="T0" fmla="*/ 9 w 85"/>
                <a:gd name="T1" fmla="*/ 280 h 280"/>
                <a:gd name="T2" fmla="*/ 0 w 85"/>
                <a:gd name="T3" fmla="*/ 278 h 280"/>
                <a:gd name="T4" fmla="*/ 76 w 85"/>
                <a:gd name="T5" fmla="*/ 0 h 280"/>
                <a:gd name="T6" fmla="*/ 85 w 85"/>
                <a:gd name="T7" fmla="*/ 2 h 280"/>
                <a:gd name="T8" fmla="*/ 9 w 85"/>
                <a:gd name="T9" fmla="*/ 280 h 280"/>
                <a:gd name="T10" fmla="*/ 9 w 85"/>
                <a:gd name="T11" fmla="*/ 280 h 280"/>
              </a:gdLst>
              <a:ahLst/>
              <a:cxnLst>
                <a:cxn ang="0">
                  <a:pos x="T0" y="T1"/>
                </a:cxn>
                <a:cxn ang="0">
                  <a:pos x="T2" y="T3"/>
                </a:cxn>
                <a:cxn ang="0">
                  <a:pos x="T4" y="T5"/>
                </a:cxn>
                <a:cxn ang="0">
                  <a:pos x="T6" y="T7"/>
                </a:cxn>
                <a:cxn ang="0">
                  <a:pos x="T8" y="T9"/>
                </a:cxn>
                <a:cxn ang="0">
                  <a:pos x="T10" y="T11"/>
                </a:cxn>
              </a:cxnLst>
              <a:rect l="0" t="0" r="r" b="b"/>
              <a:pathLst>
                <a:path w="85" h="280">
                  <a:moveTo>
                    <a:pt x="9" y="280"/>
                  </a:moveTo>
                  <a:lnTo>
                    <a:pt x="0" y="278"/>
                  </a:lnTo>
                  <a:lnTo>
                    <a:pt x="76" y="0"/>
                  </a:lnTo>
                  <a:lnTo>
                    <a:pt x="85" y="2"/>
                  </a:lnTo>
                  <a:lnTo>
                    <a:pt x="9" y="280"/>
                  </a:lnTo>
                  <a:lnTo>
                    <a:pt x="9" y="280"/>
                  </a:ln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68"/>
            <p:cNvSpPr>
              <a:spLocks/>
            </p:cNvSpPr>
            <p:nvPr/>
          </p:nvSpPr>
          <p:spPr bwMode="auto">
            <a:xfrm>
              <a:off x="2300288" y="4760912"/>
              <a:ext cx="134938" cy="446088"/>
            </a:xfrm>
            <a:custGeom>
              <a:avLst/>
              <a:gdLst>
                <a:gd name="T0" fmla="*/ 9 w 85"/>
                <a:gd name="T1" fmla="*/ 281 h 281"/>
                <a:gd name="T2" fmla="*/ 0 w 85"/>
                <a:gd name="T3" fmla="*/ 278 h 281"/>
                <a:gd name="T4" fmla="*/ 76 w 85"/>
                <a:gd name="T5" fmla="*/ 0 h 281"/>
                <a:gd name="T6" fmla="*/ 85 w 85"/>
                <a:gd name="T7" fmla="*/ 3 h 281"/>
                <a:gd name="T8" fmla="*/ 9 w 85"/>
                <a:gd name="T9" fmla="*/ 281 h 281"/>
                <a:gd name="T10" fmla="*/ 9 w 85"/>
                <a:gd name="T11" fmla="*/ 281 h 281"/>
              </a:gdLst>
              <a:ahLst/>
              <a:cxnLst>
                <a:cxn ang="0">
                  <a:pos x="T0" y="T1"/>
                </a:cxn>
                <a:cxn ang="0">
                  <a:pos x="T2" y="T3"/>
                </a:cxn>
                <a:cxn ang="0">
                  <a:pos x="T4" y="T5"/>
                </a:cxn>
                <a:cxn ang="0">
                  <a:pos x="T6" y="T7"/>
                </a:cxn>
                <a:cxn ang="0">
                  <a:pos x="T8" y="T9"/>
                </a:cxn>
                <a:cxn ang="0">
                  <a:pos x="T10" y="T11"/>
                </a:cxn>
              </a:cxnLst>
              <a:rect l="0" t="0" r="r" b="b"/>
              <a:pathLst>
                <a:path w="85" h="281">
                  <a:moveTo>
                    <a:pt x="9" y="281"/>
                  </a:moveTo>
                  <a:lnTo>
                    <a:pt x="0" y="278"/>
                  </a:lnTo>
                  <a:lnTo>
                    <a:pt x="76" y="0"/>
                  </a:lnTo>
                  <a:lnTo>
                    <a:pt x="85" y="3"/>
                  </a:lnTo>
                  <a:lnTo>
                    <a:pt x="9" y="281"/>
                  </a:lnTo>
                  <a:lnTo>
                    <a:pt x="9" y="281"/>
                  </a:ln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69"/>
            <p:cNvSpPr>
              <a:spLocks/>
            </p:cNvSpPr>
            <p:nvPr/>
          </p:nvSpPr>
          <p:spPr bwMode="auto">
            <a:xfrm>
              <a:off x="2108200" y="4805362"/>
              <a:ext cx="317500" cy="319088"/>
            </a:xfrm>
            <a:custGeom>
              <a:avLst/>
              <a:gdLst>
                <a:gd name="T0" fmla="*/ 789 w 980"/>
                <a:gd name="T1" fmla="*/ 927 h 980"/>
                <a:gd name="T2" fmla="*/ 713 w 980"/>
                <a:gd name="T3" fmla="*/ 970 h 980"/>
                <a:gd name="T4" fmla="*/ 53 w 980"/>
                <a:gd name="T5" fmla="*/ 789 h 980"/>
                <a:gd name="T6" fmla="*/ 9 w 980"/>
                <a:gd name="T7" fmla="*/ 712 h 980"/>
                <a:gd name="T8" fmla="*/ 191 w 980"/>
                <a:gd name="T9" fmla="*/ 52 h 980"/>
                <a:gd name="T10" fmla="*/ 268 w 980"/>
                <a:gd name="T11" fmla="*/ 9 h 980"/>
                <a:gd name="T12" fmla="*/ 928 w 980"/>
                <a:gd name="T13" fmla="*/ 190 h 980"/>
                <a:gd name="T14" fmla="*/ 971 w 980"/>
                <a:gd name="T15" fmla="*/ 267 h 980"/>
                <a:gd name="T16" fmla="*/ 789 w 980"/>
                <a:gd name="T17" fmla="*/ 927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980">
                  <a:moveTo>
                    <a:pt x="789" y="927"/>
                  </a:moveTo>
                  <a:cubicBezTo>
                    <a:pt x="780" y="960"/>
                    <a:pt x="746" y="980"/>
                    <a:pt x="713" y="970"/>
                  </a:cubicBezTo>
                  <a:cubicBezTo>
                    <a:pt x="53" y="789"/>
                    <a:pt x="53" y="789"/>
                    <a:pt x="53" y="789"/>
                  </a:cubicBezTo>
                  <a:cubicBezTo>
                    <a:pt x="20" y="780"/>
                    <a:pt x="0" y="745"/>
                    <a:pt x="9" y="712"/>
                  </a:cubicBezTo>
                  <a:cubicBezTo>
                    <a:pt x="191" y="52"/>
                    <a:pt x="191" y="52"/>
                    <a:pt x="191" y="52"/>
                  </a:cubicBezTo>
                  <a:cubicBezTo>
                    <a:pt x="200" y="19"/>
                    <a:pt x="235" y="0"/>
                    <a:pt x="268" y="9"/>
                  </a:cubicBezTo>
                  <a:cubicBezTo>
                    <a:pt x="928" y="190"/>
                    <a:pt x="928" y="190"/>
                    <a:pt x="928" y="190"/>
                  </a:cubicBezTo>
                  <a:cubicBezTo>
                    <a:pt x="961" y="200"/>
                    <a:pt x="980" y="234"/>
                    <a:pt x="971" y="267"/>
                  </a:cubicBezTo>
                  <a:cubicBezTo>
                    <a:pt x="789" y="927"/>
                    <a:pt x="789" y="927"/>
                    <a:pt x="789" y="927"/>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70"/>
            <p:cNvSpPr>
              <a:spLocks/>
            </p:cNvSpPr>
            <p:nvPr/>
          </p:nvSpPr>
          <p:spPr bwMode="auto">
            <a:xfrm>
              <a:off x="2233613" y="4984750"/>
              <a:ext cx="133350" cy="53975"/>
            </a:xfrm>
            <a:custGeom>
              <a:avLst/>
              <a:gdLst>
                <a:gd name="T0" fmla="*/ 408 w 413"/>
                <a:gd name="T1" fmla="*/ 139 h 168"/>
                <a:gd name="T2" fmla="*/ 366 w 413"/>
                <a:gd name="T3" fmla="*/ 163 h 168"/>
                <a:gd name="T4" fmla="*/ 29 w 413"/>
                <a:gd name="T5" fmla="*/ 70 h 168"/>
                <a:gd name="T6" fmla="*/ 5 w 413"/>
                <a:gd name="T7" fmla="*/ 28 h 168"/>
                <a:gd name="T8" fmla="*/ 47 w 413"/>
                <a:gd name="T9" fmla="*/ 5 h 168"/>
                <a:gd name="T10" fmla="*/ 384 w 413"/>
                <a:gd name="T11" fmla="*/ 98 h 168"/>
                <a:gd name="T12" fmla="*/ 408 w 413"/>
                <a:gd name="T13" fmla="*/ 139 h 168"/>
              </a:gdLst>
              <a:ahLst/>
              <a:cxnLst>
                <a:cxn ang="0">
                  <a:pos x="T0" y="T1"/>
                </a:cxn>
                <a:cxn ang="0">
                  <a:pos x="T2" y="T3"/>
                </a:cxn>
                <a:cxn ang="0">
                  <a:pos x="T4" y="T5"/>
                </a:cxn>
                <a:cxn ang="0">
                  <a:pos x="T6" y="T7"/>
                </a:cxn>
                <a:cxn ang="0">
                  <a:pos x="T8" y="T9"/>
                </a:cxn>
                <a:cxn ang="0">
                  <a:pos x="T10" y="T11"/>
                </a:cxn>
                <a:cxn ang="0">
                  <a:pos x="T12" y="T13"/>
                </a:cxn>
              </a:cxnLst>
              <a:rect l="0" t="0" r="r" b="b"/>
              <a:pathLst>
                <a:path w="413" h="168">
                  <a:moveTo>
                    <a:pt x="408" y="139"/>
                  </a:moveTo>
                  <a:cubicBezTo>
                    <a:pt x="403" y="157"/>
                    <a:pt x="384" y="168"/>
                    <a:pt x="366" y="163"/>
                  </a:cubicBezTo>
                  <a:cubicBezTo>
                    <a:pt x="29" y="70"/>
                    <a:pt x="29" y="70"/>
                    <a:pt x="29" y="70"/>
                  </a:cubicBezTo>
                  <a:cubicBezTo>
                    <a:pt x="11" y="65"/>
                    <a:pt x="0" y="46"/>
                    <a:pt x="5" y="28"/>
                  </a:cubicBezTo>
                  <a:cubicBezTo>
                    <a:pt x="10" y="10"/>
                    <a:pt x="29" y="0"/>
                    <a:pt x="47" y="5"/>
                  </a:cubicBezTo>
                  <a:cubicBezTo>
                    <a:pt x="384" y="98"/>
                    <a:pt x="384" y="98"/>
                    <a:pt x="384" y="98"/>
                  </a:cubicBezTo>
                  <a:cubicBezTo>
                    <a:pt x="402" y="103"/>
                    <a:pt x="413" y="121"/>
                    <a:pt x="408" y="13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71"/>
            <p:cNvSpPr>
              <a:spLocks/>
            </p:cNvSpPr>
            <p:nvPr/>
          </p:nvSpPr>
          <p:spPr bwMode="auto">
            <a:xfrm>
              <a:off x="2255838" y="4899025"/>
              <a:ext cx="134938" cy="55563"/>
            </a:xfrm>
            <a:custGeom>
              <a:avLst/>
              <a:gdLst>
                <a:gd name="T0" fmla="*/ 408 w 412"/>
                <a:gd name="T1" fmla="*/ 139 h 168"/>
                <a:gd name="T2" fmla="*/ 366 w 412"/>
                <a:gd name="T3" fmla="*/ 163 h 168"/>
                <a:gd name="T4" fmla="*/ 29 w 412"/>
                <a:gd name="T5" fmla="*/ 70 h 168"/>
                <a:gd name="T6" fmla="*/ 5 w 412"/>
                <a:gd name="T7" fmla="*/ 28 h 168"/>
                <a:gd name="T8" fmla="*/ 46 w 412"/>
                <a:gd name="T9" fmla="*/ 5 h 168"/>
                <a:gd name="T10" fmla="*/ 384 w 412"/>
                <a:gd name="T11" fmla="*/ 98 h 168"/>
                <a:gd name="T12" fmla="*/ 408 w 412"/>
                <a:gd name="T13" fmla="*/ 139 h 168"/>
              </a:gdLst>
              <a:ahLst/>
              <a:cxnLst>
                <a:cxn ang="0">
                  <a:pos x="T0" y="T1"/>
                </a:cxn>
                <a:cxn ang="0">
                  <a:pos x="T2" y="T3"/>
                </a:cxn>
                <a:cxn ang="0">
                  <a:pos x="T4" y="T5"/>
                </a:cxn>
                <a:cxn ang="0">
                  <a:pos x="T6" y="T7"/>
                </a:cxn>
                <a:cxn ang="0">
                  <a:pos x="T8" y="T9"/>
                </a:cxn>
                <a:cxn ang="0">
                  <a:pos x="T10" y="T11"/>
                </a:cxn>
                <a:cxn ang="0">
                  <a:pos x="T12" y="T13"/>
                </a:cxn>
              </a:cxnLst>
              <a:rect l="0" t="0" r="r" b="b"/>
              <a:pathLst>
                <a:path w="412" h="168">
                  <a:moveTo>
                    <a:pt x="408" y="139"/>
                  </a:moveTo>
                  <a:cubicBezTo>
                    <a:pt x="403" y="157"/>
                    <a:pt x="384" y="168"/>
                    <a:pt x="366" y="163"/>
                  </a:cubicBezTo>
                  <a:cubicBezTo>
                    <a:pt x="29" y="70"/>
                    <a:pt x="29" y="70"/>
                    <a:pt x="29" y="70"/>
                  </a:cubicBezTo>
                  <a:cubicBezTo>
                    <a:pt x="11" y="65"/>
                    <a:pt x="0" y="46"/>
                    <a:pt x="5" y="28"/>
                  </a:cubicBezTo>
                  <a:cubicBezTo>
                    <a:pt x="10" y="10"/>
                    <a:pt x="29" y="0"/>
                    <a:pt x="46" y="5"/>
                  </a:cubicBezTo>
                  <a:cubicBezTo>
                    <a:pt x="384" y="98"/>
                    <a:pt x="384" y="98"/>
                    <a:pt x="384" y="98"/>
                  </a:cubicBezTo>
                  <a:cubicBezTo>
                    <a:pt x="402" y="103"/>
                    <a:pt x="412" y="121"/>
                    <a:pt x="408" y="13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72"/>
            <p:cNvSpPr>
              <a:spLocks/>
            </p:cNvSpPr>
            <p:nvPr/>
          </p:nvSpPr>
          <p:spPr bwMode="auto">
            <a:xfrm>
              <a:off x="2244725" y="4941887"/>
              <a:ext cx="134938" cy="53975"/>
            </a:xfrm>
            <a:custGeom>
              <a:avLst/>
              <a:gdLst>
                <a:gd name="T0" fmla="*/ 408 w 413"/>
                <a:gd name="T1" fmla="*/ 139 h 168"/>
                <a:gd name="T2" fmla="*/ 366 w 413"/>
                <a:gd name="T3" fmla="*/ 163 h 168"/>
                <a:gd name="T4" fmla="*/ 29 w 413"/>
                <a:gd name="T5" fmla="*/ 70 h 168"/>
                <a:gd name="T6" fmla="*/ 5 w 413"/>
                <a:gd name="T7" fmla="*/ 28 h 168"/>
                <a:gd name="T8" fmla="*/ 47 w 413"/>
                <a:gd name="T9" fmla="*/ 5 h 168"/>
                <a:gd name="T10" fmla="*/ 384 w 413"/>
                <a:gd name="T11" fmla="*/ 98 h 168"/>
                <a:gd name="T12" fmla="*/ 408 w 413"/>
                <a:gd name="T13" fmla="*/ 139 h 168"/>
              </a:gdLst>
              <a:ahLst/>
              <a:cxnLst>
                <a:cxn ang="0">
                  <a:pos x="T0" y="T1"/>
                </a:cxn>
                <a:cxn ang="0">
                  <a:pos x="T2" y="T3"/>
                </a:cxn>
                <a:cxn ang="0">
                  <a:pos x="T4" y="T5"/>
                </a:cxn>
                <a:cxn ang="0">
                  <a:pos x="T6" y="T7"/>
                </a:cxn>
                <a:cxn ang="0">
                  <a:pos x="T8" y="T9"/>
                </a:cxn>
                <a:cxn ang="0">
                  <a:pos x="T10" y="T11"/>
                </a:cxn>
                <a:cxn ang="0">
                  <a:pos x="T12" y="T13"/>
                </a:cxn>
              </a:cxnLst>
              <a:rect l="0" t="0" r="r" b="b"/>
              <a:pathLst>
                <a:path w="413" h="168">
                  <a:moveTo>
                    <a:pt x="408" y="139"/>
                  </a:moveTo>
                  <a:cubicBezTo>
                    <a:pt x="403" y="157"/>
                    <a:pt x="384" y="168"/>
                    <a:pt x="366" y="163"/>
                  </a:cubicBezTo>
                  <a:cubicBezTo>
                    <a:pt x="29" y="70"/>
                    <a:pt x="29" y="70"/>
                    <a:pt x="29" y="70"/>
                  </a:cubicBezTo>
                  <a:cubicBezTo>
                    <a:pt x="11" y="65"/>
                    <a:pt x="0" y="46"/>
                    <a:pt x="5" y="28"/>
                  </a:cubicBezTo>
                  <a:cubicBezTo>
                    <a:pt x="10" y="10"/>
                    <a:pt x="29" y="0"/>
                    <a:pt x="47" y="5"/>
                  </a:cubicBezTo>
                  <a:cubicBezTo>
                    <a:pt x="384" y="98"/>
                    <a:pt x="384" y="98"/>
                    <a:pt x="384" y="98"/>
                  </a:cubicBezTo>
                  <a:cubicBezTo>
                    <a:pt x="402" y="103"/>
                    <a:pt x="413" y="121"/>
                    <a:pt x="408" y="13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73"/>
            <p:cNvSpPr>
              <a:spLocks/>
            </p:cNvSpPr>
            <p:nvPr/>
          </p:nvSpPr>
          <p:spPr bwMode="auto">
            <a:xfrm>
              <a:off x="2217738" y="4873625"/>
              <a:ext cx="25400" cy="23813"/>
            </a:xfrm>
            <a:custGeom>
              <a:avLst/>
              <a:gdLst>
                <a:gd name="T0" fmla="*/ 70 w 75"/>
                <a:gd name="T1" fmla="*/ 46 h 75"/>
                <a:gd name="T2" fmla="*/ 29 w 75"/>
                <a:gd name="T3" fmla="*/ 70 h 75"/>
                <a:gd name="T4" fmla="*/ 5 w 75"/>
                <a:gd name="T5" fmla="*/ 28 h 75"/>
                <a:gd name="T6" fmla="*/ 47 w 75"/>
                <a:gd name="T7" fmla="*/ 5 h 75"/>
                <a:gd name="T8" fmla="*/ 70 w 75"/>
                <a:gd name="T9" fmla="*/ 46 h 75"/>
              </a:gdLst>
              <a:ahLst/>
              <a:cxnLst>
                <a:cxn ang="0">
                  <a:pos x="T0" y="T1"/>
                </a:cxn>
                <a:cxn ang="0">
                  <a:pos x="T2" y="T3"/>
                </a:cxn>
                <a:cxn ang="0">
                  <a:pos x="T4" y="T5"/>
                </a:cxn>
                <a:cxn ang="0">
                  <a:pos x="T6" y="T7"/>
                </a:cxn>
                <a:cxn ang="0">
                  <a:pos x="T8" y="T9"/>
                </a:cxn>
              </a:cxnLst>
              <a:rect l="0" t="0" r="r" b="b"/>
              <a:pathLst>
                <a:path w="75" h="75">
                  <a:moveTo>
                    <a:pt x="70" y="46"/>
                  </a:moveTo>
                  <a:cubicBezTo>
                    <a:pt x="65" y="64"/>
                    <a:pt x="47" y="75"/>
                    <a:pt x="29" y="70"/>
                  </a:cubicBezTo>
                  <a:cubicBezTo>
                    <a:pt x="11" y="65"/>
                    <a:pt x="0" y="46"/>
                    <a:pt x="5" y="28"/>
                  </a:cubicBezTo>
                  <a:cubicBezTo>
                    <a:pt x="10" y="11"/>
                    <a:pt x="29" y="0"/>
                    <a:pt x="47" y="5"/>
                  </a:cubicBezTo>
                  <a:cubicBezTo>
                    <a:pt x="65" y="10"/>
                    <a:pt x="75" y="28"/>
                    <a:pt x="70" y="4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574"/>
            <p:cNvSpPr>
              <a:spLocks/>
            </p:cNvSpPr>
            <p:nvPr/>
          </p:nvSpPr>
          <p:spPr bwMode="auto">
            <a:xfrm>
              <a:off x="2189163" y="4865687"/>
              <a:ext cx="25400" cy="23813"/>
            </a:xfrm>
            <a:custGeom>
              <a:avLst/>
              <a:gdLst>
                <a:gd name="T0" fmla="*/ 70 w 75"/>
                <a:gd name="T1" fmla="*/ 46 h 75"/>
                <a:gd name="T2" fmla="*/ 29 w 75"/>
                <a:gd name="T3" fmla="*/ 70 h 75"/>
                <a:gd name="T4" fmla="*/ 5 w 75"/>
                <a:gd name="T5" fmla="*/ 28 h 75"/>
                <a:gd name="T6" fmla="*/ 47 w 75"/>
                <a:gd name="T7" fmla="*/ 5 h 75"/>
                <a:gd name="T8" fmla="*/ 70 w 75"/>
                <a:gd name="T9" fmla="*/ 46 h 75"/>
              </a:gdLst>
              <a:ahLst/>
              <a:cxnLst>
                <a:cxn ang="0">
                  <a:pos x="T0" y="T1"/>
                </a:cxn>
                <a:cxn ang="0">
                  <a:pos x="T2" y="T3"/>
                </a:cxn>
                <a:cxn ang="0">
                  <a:pos x="T4" y="T5"/>
                </a:cxn>
                <a:cxn ang="0">
                  <a:pos x="T6" y="T7"/>
                </a:cxn>
                <a:cxn ang="0">
                  <a:pos x="T8" y="T9"/>
                </a:cxn>
              </a:cxnLst>
              <a:rect l="0" t="0" r="r" b="b"/>
              <a:pathLst>
                <a:path w="75" h="75">
                  <a:moveTo>
                    <a:pt x="70" y="46"/>
                  </a:moveTo>
                  <a:cubicBezTo>
                    <a:pt x="66" y="64"/>
                    <a:pt x="47" y="75"/>
                    <a:pt x="29" y="70"/>
                  </a:cubicBezTo>
                  <a:cubicBezTo>
                    <a:pt x="11" y="65"/>
                    <a:pt x="0" y="46"/>
                    <a:pt x="5" y="28"/>
                  </a:cubicBezTo>
                  <a:cubicBezTo>
                    <a:pt x="10" y="10"/>
                    <a:pt x="29" y="0"/>
                    <a:pt x="47" y="5"/>
                  </a:cubicBezTo>
                  <a:cubicBezTo>
                    <a:pt x="65" y="10"/>
                    <a:pt x="75" y="28"/>
                    <a:pt x="70" y="4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575"/>
            <p:cNvSpPr>
              <a:spLocks/>
            </p:cNvSpPr>
            <p:nvPr/>
          </p:nvSpPr>
          <p:spPr bwMode="auto">
            <a:xfrm>
              <a:off x="2209800" y="4903787"/>
              <a:ext cx="23813" cy="25400"/>
            </a:xfrm>
            <a:custGeom>
              <a:avLst/>
              <a:gdLst>
                <a:gd name="T0" fmla="*/ 70 w 75"/>
                <a:gd name="T1" fmla="*/ 46 h 75"/>
                <a:gd name="T2" fmla="*/ 29 w 75"/>
                <a:gd name="T3" fmla="*/ 70 h 75"/>
                <a:gd name="T4" fmla="*/ 5 w 75"/>
                <a:gd name="T5" fmla="*/ 28 h 75"/>
                <a:gd name="T6" fmla="*/ 47 w 75"/>
                <a:gd name="T7" fmla="*/ 5 h 75"/>
                <a:gd name="T8" fmla="*/ 70 w 75"/>
                <a:gd name="T9" fmla="*/ 46 h 75"/>
              </a:gdLst>
              <a:ahLst/>
              <a:cxnLst>
                <a:cxn ang="0">
                  <a:pos x="T0" y="T1"/>
                </a:cxn>
                <a:cxn ang="0">
                  <a:pos x="T2" y="T3"/>
                </a:cxn>
                <a:cxn ang="0">
                  <a:pos x="T4" y="T5"/>
                </a:cxn>
                <a:cxn ang="0">
                  <a:pos x="T6" y="T7"/>
                </a:cxn>
                <a:cxn ang="0">
                  <a:pos x="T8" y="T9"/>
                </a:cxn>
              </a:cxnLst>
              <a:rect l="0" t="0" r="r" b="b"/>
              <a:pathLst>
                <a:path w="75" h="75">
                  <a:moveTo>
                    <a:pt x="70" y="46"/>
                  </a:moveTo>
                  <a:cubicBezTo>
                    <a:pt x="65" y="64"/>
                    <a:pt x="47" y="75"/>
                    <a:pt x="29" y="70"/>
                  </a:cubicBezTo>
                  <a:cubicBezTo>
                    <a:pt x="11" y="65"/>
                    <a:pt x="0" y="46"/>
                    <a:pt x="5" y="28"/>
                  </a:cubicBezTo>
                  <a:cubicBezTo>
                    <a:pt x="10" y="11"/>
                    <a:pt x="29" y="0"/>
                    <a:pt x="47" y="5"/>
                  </a:cubicBezTo>
                  <a:cubicBezTo>
                    <a:pt x="65" y="10"/>
                    <a:pt x="75" y="28"/>
                    <a:pt x="70" y="4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576"/>
            <p:cNvSpPr>
              <a:spLocks/>
            </p:cNvSpPr>
            <p:nvPr/>
          </p:nvSpPr>
          <p:spPr bwMode="auto">
            <a:xfrm>
              <a:off x="2181225" y="4895850"/>
              <a:ext cx="23813" cy="25400"/>
            </a:xfrm>
            <a:custGeom>
              <a:avLst/>
              <a:gdLst>
                <a:gd name="T0" fmla="*/ 70 w 75"/>
                <a:gd name="T1" fmla="*/ 46 h 75"/>
                <a:gd name="T2" fmla="*/ 29 w 75"/>
                <a:gd name="T3" fmla="*/ 70 h 75"/>
                <a:gd name="T4" fmla="*/ 5 w 75"/>
                <a:gd name="T5" fmla="*/ 28 h 75"/>
                <a:gd name="T6" fmla="*/ 47 w 75"/>
                <a:gd name="T7" fmla="*/ 5 h 75"/>
                <a:gd name="T8" fmla="*/ 70 w 75"/>
                <a:gd name="T9" fmla="*/ 46 h 75"/>
              </a:gdLst>
              <a:ahLst/>
              <a:cxnLst>
                <a:cxn ang="0">
                  <a:pos x="T0" y="T1"/>
                </a:cxn>
                <a:cxn ang="0">
                  <a:pos x="T2" y="T3"/>
                </a:cxn>
                <a:cxn ang="0">
                  <a:pos x="T4" y="T5"/>
                </a:cxn>
                <a:cxn ang="0">
                  <a:pos x="T6" y="T7"/>
                </a:cxn>
                <a:cxn ang="0">
                  <a:pos x="T8" y="T9"/>
                </a:cxn>
              </a:cxnLst>
              <a:rect l="0" t="0" r="r" b="b"/>
              <a:pathLst>
                <a:path w="75" h="75">
                  <a:moveTo>
                    <a:pt x="70" y="46"/>
                  </a:moveTo>
                  <a:cubicBezTo>
                    <a:pt x="65" y="64"/>
                    <a:pt x="47" y="75"/>
                    <a:pt x="29" y="70"/>
                  </a:cubicBezTo>
                  <a:cubicBezTo>
                    <a:pt x="11" y="65"/>
                    <a:pt x="0" y="46"/>
                    <a:pt x="5" y="28"/>
                  </a:cubicBezTo>
                  <a:cubicBezTo>
                    <a:pt x="10" y="10"/>
                    <a:pt x="29" y="0"/>
                    <a:pt x="47" y="5"/>
                  </a:cubicBezTo>
                  <a:cubicBezTo>
                    <a:pt x="65" y="10"/>
                    <a:pt x="75" y="28"/>
                    <a:pt x="70" y="4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577"/>
            <p:cNvSpPr>
              <a:spLocks/>
            </p:cNvSpPr>
            <p:nvPr/>
          </p:nvSpPr>
          <p:spPr bwMode="auto">
            <a:xfrm>
              <a:off x="2144713" y="4930775"/>
              <a:ext cx="80963" cy="125413"/>
            </a:xfrm>
            <a:custGeom>
              <a:avLst/>
              <a:gdLst>
                <a:gd name="T0" fmla="*/ 32 w 51"/>
                <a:gd name="T1" fmla="*/ 79 h 79"/>
                <a:gd name="T2" fmla="*/ 0 w 51"/>
                <a:gd name="T3" fmla="*/ 70 h 79"/>
                <a:gd name="T4" fmla="*/ 19 w 51"/>
                <a:gd name="T5" fmla="*/ 0 h 79"/>
                <a:gd name="T6" fmla="*/ 51 w 51"/>
                <a:gd name="T7" fmla="*/ 9 h 79"/>
                <a:gd name="T8" fmla="*/ 32 w 51"/>
                <a:gd name="T9" fmla="*/ 79 h 79"/>
                <a:gd name="T10" fmla="*/ 32 w 51"/>
                <a:gd name="T11" fmla="*/ 79 h 79"/>
              </a:gdLst>
              <a:ahLst/>
              <a:cxnLst>
                <a:cxn ang="0">
                  <a:pos x="T0" y="T1"/>
                </a:cxn>
                <a:cxn ang="0">
                  <a:pos x="T2" y="T3"/>
                </a:cxn>
                <a:cxn ang="0">
                  <a:pos x="T4" y="T5"/>
                </a:cxn>
                <a:cxn ang="0">
                  <a:pos x="T6" y="T7"/>
                </a:cxn>
                <a:cxn ang="0">
                  <a:pos x="T8" y="T9"/>
                </a:cxn>
                <a:cxn ang="0">
                  <a:pos x="T10" y="T11"/>
                </a:cxn>
              </a:cxnLst>
              <a:rect l="0" t="0" r="r" b="b"/>
              <a:pathLst>
                <a:path w="51" h="79">
                  <a:moveTo>
                    <a:pt x="32" y="79"/>
                  </a:moveTo>
                  <a:lnTo>
                    <a:pt x="0" y="70"/>
                  </a:lnTo>
                  <a:lnTo>
                    <a:pt x="19" y="0"/>
                  </a:lnTo>
                  <a:lnTo>
                    <a:pt x="51" y="9"/>
                  </a:lnTo>
                  <a:lnTo>
                    <a:pt x="32" y="79"/>
                  </a:lnTo>
                  <a:lnTo>
                    <a:pt x="32" y="7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578"/>
            <p:cNvSpPr>
              <a:spLocks/>
            </p:cNvSpPr>
            <p:nvPr/>
          </p:nvSpPr>
          <p:spPr bwMode="auto">
            <a:xfrm>
              <a:off x="1208088" y="4008437"/>
              <a:ext cx="241300" cy="241300"/>
            </a:xfrm>
            <a:custGeom>
              <a:avLst/>
              <a:gdLst>
                <a:gd name="T0" fmla="*/ 670 w 743"/>
                <a:gd name="T1" fmla="*/ 240 h 743"/>
                <a:gd name="T2" fmla="*/ 502 w 743"/>
                <a:gd name="T3" fmla="*/ 670 h 743"/>
                <a:gd name="T4" fmla="*/ 72 w 743"/>
                <a:gd name="T5" fmla="*/ 502 h 743"/>
                <a:gd name="T6" fmla="*/ 240 w 743"/>
                <a:gd name="T7" fmla="*/ 72 h 743"/>
                <a:gd name="T8" fmla="*/ 670 w 743"/>
                <a:gd name="T9" fmla="*/ 240 h 743"/>
              </a:gdLst>
              <a:ahLst/>
              <a:cxnLst>
                <a:cxn ang="0">
                  <a:pos x="T0" y="T1"/>
                </a:cxn>
                <a:cxn ang="0">
                  <a:pos x="T2" y="T3"/>
                </a:cxn>
                <a:cxn ang="0">
                  <a:pos x="T4" y="T5"/>
                </a:cxn>
                <a:cxn ang="0">
                  <a:pos x="T6" y="T7"/>
                </a:cxn>
                <a:cxn ang="0">
                  <a:pos x="T8" y="T9"/>
                </a:cxn>
              </a:cxnLst>
              <a:rect l="0" t="0" r="r" b="b"/>
              <a:pathLst>
                <a:path w="743" h="743">
                  <a:moveTo>
                    <a:pt x="670" y="240"/>
                  </a:moveTo>
                  <a:cubicBezTo>
                    <a:pt x="743" y="406"/>
                    <a:pt x="667" y="598"/>
                    <a:pt x="502" y="670"/>
                  </a:cubicBezTo>
                  <a:cubicBezTo>
                    <a:pt x="337" y="743"/>
                    <a:pt x="145" y="667"/>
                    <a:pt x="72" y="502"/>
                  </a:cubicBezTo>
                  <a:cubicBezTo>
                    <a:pt x="0" y="337"/>
                    <a:pt x="75" y="145"/>
                    <a:pt x="240" y="72"/>
                  </a:cubicBezTo>
                  <a:cubicBezTo>
                    <a:pt x="406" y="0"/>
                    <a:pt x="598" y="75"/>
                    <a:pt x="670" y="24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79"/>
            <p:cNvSpPr>
              <a:spLocks/>
            </p:cNvSpPr>
            <p:nvPr/>
          </p:nvSpPr>
          <p:spPr bwMode="auto">
            <a:xfrm>
              <a:off x="1293813" y="4187825"/>
              <a:ext cx="258763" cy="328613"/>
            </a:xfrm>
            <a:custGeom>
              <a:avLst/>
              <a:gdLst>
                <a:gd name="T0" fmla="*/ 485 w 796"/>
                <a:gd name="T1" fmla="*/ 21 h 1011"/>
                <a:gd name="T2" fmla="*/ 410 w 796"/>
                <a:gd name="T3" fmla="*/ 15 h 1011"/>
                <a:gd name="T4" fmla="*/ 410 w 796"/>
                <a:gd name="T5" fmla="*/ 14 h 1011"/>
                <a:gd name="T6" fmla="*/ 232 w 796"/>
                <a:gd name="T7" fmla="*/ 92 h 1011"/>
                <a:gd name="T8" fmla="*/ 225 w 796"/>
                <a:gd name="T9" fmla="*/ 95 h 1011"/>
                <a:gd name="T10" fmla="*/ 47 w 796"/>
                <a:gd name="T11" fmla="*/ 173 h 1011"/>
                <a:gd name="T12" fmla="*/ 48 w 796"/>
                <a:gd name="T13" fmla="*/ 174 h 1011"/>
                <a:gd name="T14" fmla="*/ 1 w 796"/>
                <a:gd name="T15" fmla="*/ 233 h 1011"/>
                <a:gd name="T16" fmla="*/ 6 w 796"/>
                <a:gd name="T17" fmla="*/ 661 h 1011"/>
                <a:gd name="T18" fmla="*/ 126 w 796"/>
                <a:gd name="T19" fmla="*/ 660 h 1011"/>
                <a:gd name="T20" fmla="*/ 122 w 796"/>
                <a:gd name="T21" fmla="*/ 345 h 1011"/>
                <a:gd name="T22" fmla="*/ 250 w 796"/>
                <a:gd name="T23" fmla="*/ 636 h 1011"/>
                <a:gd name="T24" fmla="*/ 414 w 796"/>
                <a:gd name="T25" fmla="*/ 1011 h 1011"/>
                <a:gd name="T26" fmla="*/ 529 w 796"/>
                <a:gd name="T27" fmla="*/ 960 h 1011"/>
                <a:gd name="T28" fmla="*/ 410 w 796"/>
                <a:gd name="T29" fmla="*/ 648 h 1011"/>
                <a:gd name="T30" fmla="*/ 410 w 796"/>
                <a:gd name="T31" fmla="*/ 648 h 1011"/>
                <a:gd name="T32" fmla="*/ 410 w 796"/>
                <a:gd name="T33" fmla="*/ 648 h 1011"/>
                <a:gd name="T34" fmla="*/ 439 w 796"/>
                <a:gd name="T35" fmla="*/ 574 h 1011"/>
                <a:gd name="T36" fmla="*/ 513 w 796"/>
                <a:gd name="T37" fmla="*/ 603 h 1011"/>
                <a:gd name="T38" fmla="*/ 513 w 796"/>
                <a:gd name="T39" fmla="*/ 603 h 1011"/>
                <a:gd name="T40" fmla="*/ 513 w 796"/>
                <a:gd name="T41" fmla="*/ 603 h 1011"/>
                <a:gd name="T42" fmla="*/ 661 w 796"/>
                <a:gd name="T43" fmla="*/ 902 h 1011"/>
                <a:gd name="T44" fmla="*/ 776 w 796"/>
                <a:gd name="T45" fmla="*/ 852 h 1011"/>
                <a:gd name="T46" fmla="*/ 612 w 796"/>
                <a:gd name="T47" fmla="*/ 478 h 1011"/>
                <a:gd name="T48" fmla="*/ 485 w 796"/>
                <a:gd name="T49" fmla="*/ 186 h 1011"/>
                <a:gd name="T50" fmla="*/ 714 w 796"/>
                <a:gd name="T51" fmla="*/ 402 h 1011"/>
                <a:gd name="T52" fmla="*/ 796 w 796"/>
                <a:gd name="T53" fmla="*/ 315 h 1011"/>
                <a:gd name="T54" fmla="*/ 485 w 796"/>
                <a:gd name="T55" fmla="*/ 2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6" h="1011">
                  <a:moveTo>
                    <a:pt x="485" y="21"/>
                  </a:moveTo>
                  <a:cubicBezTo>
                    <a:pt x="464" y="1"/>
                    <a:pt x="433" y="0"/>
                    <a:pt x="410" y="15"/>
                  </a:cubicBezTo>
                  <a:cubicBezTo>
                    <a:pt x="410" y="14"/>
                    <a:pt x="410" y="14"/>
                    <a:pt x="410" y="14"/>
                  </a:cubicBezTo>
                  <a:cubicBezTo>
                    <a:pt x="232" y="92"/>
                    <a:pt x="232" y="92"/>
                    <a:pt x="232" y="92"/>
                  </a:cubicBezTo>
                  <a:cubicBezTo>
                    <a:pt x="225" y="95"/>
                    <a:pt x="225" y="95"/>
                    <a:pt x="225" y="95"/>
                  </a:cubicBezTo>
                  <a:cubicBezTo>
                    <a:pt x="47" y="173"/>
                    <a:pt x="47" y="173"/>
                    <a:pt x="47" y="173"/>
                  </a:cubicBezTo>
                  <a:cubicBezTo>
                    <a:pt x="48" y="174"/>
                    <a:pt x="48" y="174"/>
                    <a:pt x="48" y="174"/>
                  </a:cubicBezTo>
                  <a:cubicBezTo>
                    <a:pt x="21" y="180"/>
                    <a:pt x="0" y="204"/>
                    <a:pt x="1" y="233"/>
                  </a:cubicBezTo>
                  <a:cubicBezTo>
                    <a:pt x="6" y="661"/>
                    <a:pt x="6" y="661"/>
                    <a:pt x="6" y="661"/>
                  </a:cubicBezTo>
                  <a:cubicBezTo>
                    <a:pt x="126" y="660"/>
                    <a:pt x="126" y="660"/>
                    <a:pt x="126" y="660"/>
                  </a:cubicBezTo>
                  <a:cubicBezTo>
                    <a:pt x="122" y="345"/>
                    <a:pt x="122" y="345"/>
                    <a:pt x="122" y="345"/>
                  </a:cubicBezTo>
                  <a:cubicBezTo>
                    <a:pt x="250" y="636"/>
                    <a:pt x="250" y="636"/>
                    <a:pt x="250" y="636"/>
                  </a:cubicBezTo>
                  <a:cubicBezTo>
                    <a:pt x="414" y="1011"/>
                    <a:pt x="414" y="1011"/>
                    <a:pt x="414" y="1011"/>
                  </a:cubicBezTo>
                  <a:cubicBezTo>
                    <a:pt x="529" y="960"/>
                    <a:pt x="529" y="960"/>
                    <a:pt x="529" y="960"/>
                  </a:cubicBezTo>
                  <a:cubicBezTo>
                    <a:pt x="410" y="648"/>
                    <a:pt x="410" y="648"/>
                    <a:pt x="410" y="648"/>
                  </a:cubicBezTo>
                  <a:cubicBezTo>
                    <a:pt x="410" y="648"/>
                    <a:pt x="410" y="648"/>
                    <a:pt x="410" y="648"/>
                  </a:cubicBezTo>
                  <a:cubicBezTo>
                    <a:pt x="410" y="648"/>
                    <a:pt x="410" y="648"/>
                    <a:pt x="410" y="648"/>
                  </a:cubicBezTo>
                  <a:cubicBezTo>
                    <a:pt x="397" y="620"/>
                    <a:pt x="410" y="586"/>
                    <a:pt x="439" y="574"/>
                  </a:cubicBezTo>
                  <a:cubicBezTo>
                    <a:pt x="467" y="561"/>
                    <a:pt x="500" y="574"/>
                    <a:pt x="513" y="603"/>
                  </a:cubicBezTo>
                  <a:cubicBezTo>
                    <a:pt x="513" y="603"/>
                    <a:pt x="513" y="603"/>
                    <a:pt x="513" y="603"/>
                  </a:cubicBezTo>
                  <a:cubicBezTo>
                    <a:pt x="513" y="603"/>
                    <a:pt x="513" y="603"/>
                    <a:pt x="513" y="603"/>
                  </a:cubicBezTo>
                  <a:cubicBezTo>
                    <a:pt x="661" y="902"/>
                    <a:pt x="661" y="902"/>
                    <a:pt x="661" y="902"/>
                  </a:cubicBezTo>
                  <a:cubicBezTo>
                    <a:pt x="776" y="852"/>
                    <a:pt x="776" y="852"/>
                    <a:pt x="776" y="852"/>
                  </a:cubicBezTo>
                  <a:cubicBezTo>
                    <a:pt x="612" y="478"/>
                    <a:pt x="612" y="478"/>
                    <a:pt x="612" y="478"/>
                  </a:cubicBezTo>
                  <a:cubicBezTo>
                    <a:pt x="485" y="186"/>
                    <a:pt x="485" y="186"/>
                    <a:pt x="485" y="186"/>
                  </a:cubicBezTo>
                  <a:cubicBezTo>
                    <a:pt x="714" y="402"/>
                    <a:pt x="714" y="402"/>
                    <a:pt x="714" y="402"/>
                  </a:cubicBezTo>
                  <a:cubicBezTo>
                    <a:pt x="796" y="315"/>
                    <a:pt x="796" y="315"/>
                    <a:pt x="796" y="315"/>
                  </a:cubicBezTo>
                  <a:cubicBezTo>
                    <a:pt x="485" y="21"/>
                    <a:pt x="485" y="21"/>
                    <a:pt x="485" y="2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80"/>
            <p:cNvSpPr>
              <a:spLocks/>
            </p:cNvSpPr>
            <p:nvPr/>
          </p:nvSpPr>
          <p:spPr bwMode="auto">
            <a:xfrm>
              <a:off x="1395413" y="4430712"/>
              <a:ext cx="49213" cy="28575"/>
            </a:xfrm>
            <a:custGeom>
              <a:avLst/>
              <a:gdLst>
                <a:gd name="T0" fmla="*/ 148 w 152"/>
                <a:gd name="T1" fmla="*/ 13 h 89"/>
                <a:gd name="T2" fmla="*/ 139 w 152"/>
                <a:gd name="T3" fmla="*/ 36 h 89"/>
                <a:gd name="T4" fmla="*/ 27 w 152"/>
                <a:gd name="T5" fmla="*/ 85 h 89"/>
                <a:gd name="T6" fmla="*/ 4 w 152"/>
                <a:gd name="T7" fmla="*/ 76 h 89"/>
                <a:gd name="T8" fmla="*/ 13 w 152"/>
                <a:gd name="T9" fmla="*/ 52 h 89"/>
                <a:gd name="T10" fmla="*/ 125 w 152"/>
                <a:gd name="T11" fmla="*/ 3 h 89"/>
                <a:gd name="T12" fmla="*/ 148 w 152"/>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152" h="89">
                  <a:moveTo>
                    <a:pt x="148" y="13"/>
                  </a:moveTo>
                  <a:cubicBezTo>
                    <a:pt x="152" y="21"/>
                    <a:pt x="148" y="32"/>
                    <a:pt x="139" y="36"/>
                  </a:cubicBezTo>
                  <a:cubicBezTo>
                    <a:pt x="27" y="85"/>
                    <a:pt x="27" y="85"/>
                    <a:pt x="27" y="85"/>
                  </a:cubicBezTo>
                  <a:cubicBezTo>
                    <a:pt x="18" y="89"/>
                    <a:pt x="8" y="85"/>
                    <a:pt x="4" y="76"/>
                  </a:cubicBezTo>
                  <a:cubicBezTo>
                    <a:pt x="0" y="67"/>
                    <a:pt x="4" y="56"/>
                    <a:pt x="13" y="52"/>
                  </a:cubicBezTo>
                  <a:cubicBezTo>
                    <a:pt x="125" y="3"/>
                    <a:pt x="125" y="3"/>
                    <a:pt x="125" y="3"/>
                  </a:cubicBezTo>
                  <a:cubicBezTo>
                    <a:pt x="134" y="0"/>
                    <a:pt x="144" y="4"/>
                    <a:pt x="148" y="13"/>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581"/>
            <p:cNvSpPr>
              <a:spLocks/>
            </p:cNvSpPr>
            <p:nvPr/>
          </p:nvSpPr>
          <p:spPr bwMode="auto">
            <a:xfrm>
              <a:off x="1289050" y="4337050"/>
              <a:ext cx="50800" cy="12700"/>
            </a:xfrm>
            <a:custGeom>
              <a:avLst/>
              <a:gdLst>
                <a:gd name="T0" fmla="*/ 158 w 158"/>
                <a:gd name="T1" fmla="*/ 21 h 39"/>
                <a:gd name="T2" fmla="*/ 140 w 158"/>
                <a:gd name="T3" fmla="*/ 38 h 39"/>
                <a:gd name="T4" fmla="*/ 18 w 158"/>
                <a:gd name="T5" fmla="*/ 36 h 39"/>
                <a:gd name="T6" fmla="*/ 1 w 158"/>
                <a:gd name="T7" fmla="*/ 18 h 39"/>
                <a:gd name="T8" fmla="*/ 19 w 158"/>
                <a:gd name="T9" fmla="*/ 0 h 39"/>
                <a:gd name="T10" fmla="*/ 141 w 158"/>
                <a:gd name="T11" fmla="*/ 3 h 39"/>
                <a:gd name="T12" fmla="*/ 158 w 158"/>
                <a:gd name="T13" fmla="*/ 21 h 39"/>
              </a:gdLst>
              <a:ahLst/>
              <a:cxnLst>
                <a:cxn ang="0">
                  <a:pos x="T0" y="T1"/>
                </a:cxn>
                <a:cxn ang="0">
                  <a:pos x="T2" y="T3"/>
                </a:cxn>
                <a:cxn ang="0">
                  <a:pos x="T4" y="T5"/>
                </a:cxn>
                <a:cxn ang="0">
                  <a:pos x="T6" y="T7"/>
                </a:cxn>
                <a:cxn ang="0">
                  <a:pos x="T8" y="T9"/>
                </a:cxn>
                <a:cxn ang="0">
                  <a:pos x="T10" y="T11"/>
                </a:cxn>
                <a:cxn ang="0">
                  <a:pos x="T12" y="T13"/>
                </a:cxn>
              </a:cxnLst>
              <a:rect l="0" t="0" r="r" b="b"/>
              <a:pathLst>
                <a:path w="158" h="39">
                  <a:moveTo>
                    <a:pt x="158" y="21"/>
                  </a:moveTo>
                  <a:cubicBezTo>
                    <a:pt x="158" y="31"/>
                    <a:pt x="150" y="39"/>
                    <a:pt x="140" y="38"/>
                  </a:cubicBezTo>
                  <a:cubicBezTo>
                    <a:pt x="18" y="36"/>
                    <a:pt x="18" y="36"/>
                    <a:pt x="18" y="36"/>
                  </a:cubicBezTo>
                  <a:cubicBezTo>
                    <a:pt x="8" y="35"/>
                    <a:pt x="0" y="27"/>
                    <a:pt x="1" y="18"/>
                  </a:cubicBezTo>
                  <a:cubicBezTo>
                    <a:pt x="1" y="8"/>
                    <a:pt x="9" y="0"/>
                    <a:pt x="19" y="0"/>
                  </a:cubicBezTo>
                  <a:cubicBezTo>
                    <a:pt x="141" y="3"/>
                    <a:pt x="141" y="3"/>
                    <a:pt x="141" y="3"/>
                  </a:cubicBezTo>
                  <a:cubicBezTo>
                    <a:pt x="151" y="3"/>
                    <a:pt x="158" y="11"/>
                    <a:pt x="158" y="21"/>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582"/>
            <p:cNvSpPr>
              <a:spLocks/>
            </p:cNvSpPr>
            <p:nvPr/>
          </p:nvSpPr>
          <p:spPr bwMode="auto">
            <a:xfrm>
              <a:off x="1476375" y="4243387"/>
              <a:ext cx="39688" cy="42863"/>
            </a:xfrm>
            <a:custGeom>
              <a:avLst/>
              <a:gdLst>
                <a:gd name="T0" fmla="*/ 8 w 120"/>
                <a:gd name="T1" fmla="*/ 124 h 131"/>
                <a:gd name="T2" fmla="*/ 33 w 120"/>
                <a:gd name="T3" fmla="*/ 123 h 131"/>
                <a:gd name="T4" fmla="*/ 114 w 120"/>
                <a:gd name="T5" fmla="*/ 31 h 131"/>
                <a:gd name="T6" fmla="*/ 112 w 120"/>
                <a:gd name="T7" fmla="*/ 6 h 131"/>
                <a:gd name="T8" fmla="*/ 87 w 120"/>
                <a:gd name="T9" fmla="*/ 8 h 131"/>
                <a:gd name="T10" fmla="*/ 6 w 120"/>
                <a:gd name="T11" fmla="*/ 99 h 131"/>
                <a:gd name="T12" fmla="*/ 8 w 120"/>
                <a:gd name="T13" fmla="*/ 124 h 131"/>
              </a:gdLst>
              <a:ahLst/>
              <a:cxnLst>
                <a:cxn ang="0">
                  <a:pos x="T0" y="T1"/>
                </a:cxn>
                <a:cxn ang="0">
                  <a:pos x="T2" y="T3"/>
                </a:cxn>
                <a:cxn ang="0">
                  <a:pos x="T4" y="T5"/>
                </a:cxn>
                <a:cxn ang="0">
                  <a:pos x="T6" y="T7"/>
                </a:cxn>
                <a:cxn ang="0">
                  <a:pos x="T8" y="T9"/>
                </a:cxn>
                <a:cxn ang="0">
                  <a:pos x="T10" y="T11"/>
                </a:cxn>
                <a:cxn ang="0">
                  <a:pos x="T12" y="T13"/>
                </a:cxn>
              </a:cxnLst>
              <a:rect l="0" t="0" r="r" b="b"/>
              <a:pathLst>
                <a:path w="120" h="131">
                  <a:moveTo>
                    <a:pt x="8" y="124"/>
                  </a:moveTo>
                  <a:cubicBezTo>
                    <a:pt x="15" y="131"/>
                    <a:pt x="27" y="130"/>
                    <a:pt x="33" y="123"/>
                  </a:cubicBezTo>
                  <a:cubicBezTo>
                    <a:pt x="114" y="31"/>
                    <a:pt x="114" y="31"/>
                    <a:pt x="114" y="31"/>
                  </a:cubicBezTo>
                  <a:cubicBezTo>
                    <a:pt x="120" y="24"/>
                    <a:pt x="119" y="13"/>
                    <a:pt x="112" y="6"/>
                  </a:cubicBezTo>
                  <a:cubicBezTo>
                    <a:pt x="105" y="0"/>
                    <a:pt x="94" y="1"/>
                    <a:pt x="87" y="8"/>
                  </a:cubicBezTo>
                  <a:cubicBezTo>
                    <a:pt x="6" y="99"/>
                    <a:pt x="6" y="99"/>
                    <a:pt x="6" y="99"/>
                  </a:cubicBezTo>
                  <a:cubicBezTo>
                    <a:pt x="0" y="107"/>
                    <a:pt x="1" y="118"/>
                    <a:pt x="8" y="124"/>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583"/>
            <p:cNvSpPr>
              <a:spLocks/>
            </p:cNvSpPr>
            <p:nvPr/>
          </p:nvSpPr>
          <p:spPr bwMode="auto">
            <a:xfrm>
              <a:off x="1473200" y="4397375"/>
              <a:ext cx="49213" cy="28575"/>
            </a:xfrm>
            <a:custGeom>
              <a:avLst/>
              <a:gdLst>
                <a:gd name="T0" fmla="*/ 148 w 152"/>
                <a:gd name="T1" fmla="*/ 13 h 89"/>
                <a:gd name="T2" fmla="*/ 139 w 152"/>
                <a:gd name="T3" fmla="*/ 36 h 89"/>
                <a:gd name="T4" fmla="*/ 28 w 152"/>
                <a:gd name="T5" fmla="*/ 85 h 89"/>
                <a:gd name="T6" fmla="*/ 4 w 152"/>
                <a:gd name="T7" fmla="*/ 76 h 89"/>
                <a:gd name="T8" fmla="*/ 13 w 152"/>
                <a:gd name="T9" fmla="*/ 52 h 89"/>
                <a:gd name="T10" fmla="*/ 125 w 152"/>
                <a:gd name="T11" fmla="*/ 4 h 89"/>
                <a:gd name="T12" fmla="*/ 148 w 152"/>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152" h="89">
                  <a:moveTo>
                    <a:pt x="148" y="13"/>
                  </a:moveTo>
                  <a:cubicBezTo>
                    <a:pt x="152" y="22"/>
                    <a:pt x="148" y="32"/>
                    <a:pt x="139" y="36"/>
                  </a:cubicBezTo>
                  <a:cubicBezTo>
                    <a:pt x="28" y="85"/>
                    <a:pt x="28" y="85"/>
                    <a:pt x="28" y="85"/>
                  </a:cubicBezTo>
                  <a:cubicBezTo>
                    <a:pt x="19" y="89"/>
                    <a:pt x="8" y="85"/>
                    <a:pt x="4" y="76"/>
                  </a:cubicBezTo>
                  <a:cubicBezTo>
                    <a:pt x="0" y="67"/>
                    <a:pt x="4" y="56"/>
                    <a:pt x="13" y="52"/>
                  </a:cubicBezTo>
                  <a:cubicBezTo>
                    <a:pt x="125" y="4"/>
                    <a:pt x="125" y="4"/>
                    <a:pt x="125" y="4"/>
                  </a:cubicBezTo>
                  <a:cubicBezTo>
                    <a:pt x="134" y="0"/>
                    <a:pt x="145" y="4"/>
                    <a:pt x="148" y="13"/>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584"/>
            <p:cNvSpPr>
              <a:spLocks/>
            </p:cNvSpPr>
            <p:nvPr/>
          </p:nvSpPr>
          <p:spPr bwMode="auto">
            <a:xfrm>
              <a:off x="1295400" y="4408487"/>
              <a:ext cx="33338" cy="38100"/>
            </a:xfrm>
            <a:custGeom>
              <a:avLst/>
              <a:gdLst>
                <a:gd name="T0" fmla="*/ 1 w 104"/>
                <a:gd name="T1" fmla="*/ 0 h 119"/>
                <a:gd name="T2" fmla="*/ 0 w 104"/>
                <a:gd name="T3" fmla="*/ 59 h 119"/>
                <a:gd name="T4" fmla="*/ 52 w 104"/>
                <a:gd name="T5" fmla="*/ 118 h 119"/>
                <a:gd name="T6" fmla="*/ 104 w 104"/>
                <a:gd name="T7" fmla="*/ 60 h 119"/>
                <a:gd name="T8" fmla="*/ 104 w 104"/>
                <a:gd name="T9" fmla="*/ 1 h 119"/>
                <a:gd name="T10" fmla="*/ 1 w 104"/>
                <a:gd name="T11" fmla="*/ 0 h 119"/>
              </a:gdLst>
              <a:ahLst/>
              <a:cxnLst>
                <a:cxn ang="0">
                  <a:pos x="T0" y="T1"/>
                </a:cxn>
                <a:cxn ang="0">
                  <a:pos x="T2" y="T3"/>
                </a:cxn>
                <a:cxn ang="0">
                  <a:pos x="T4" y="T5"/>
                </a:cxn>
                <a:cxn ang="0">
                  <a:pos x="T6" y="T7"/>
                </a:cxn>
                <a:cxn ang="0">
                  <a:pos x="T8" y="T9"/>
                </a:cxn>
                <a:cxn ang="0">
                  <a:pos x="T10" y="T11"/>
                </a:cxn>
              </a:cxnLst>
              <a:rect l="0" t="0" r="r" b="b"/>
              <a:pathLst>
                <a:path w="104" h="119">
                  <a:moveTo>
                    <a:pt x="1" y="0"/>
                  </a:moveTo>
                  <a:cubicBezTo>
                    <a:pt x="0" y="59"/>
                    <a:pt x="0" y="59"/>
                    <a:pt x="0" y="59"/>
                  </a:cubicBezTo>
                  <a:cubicBezTo>
                    <a:pt x="0" y="92"/>
                    <a:pt x="23" y="118"/>
                    <a:pt x="52" y="118"/>
                  </a:cubicBezTo>
                  <a:cubicBezTo>
                    <a:pt x="80" y="119"/>
                    <a:pt x="104" y="92"/>
                    <a:pt x="104" y="60"/>
                  </a:cubicBezTo>
                  <a:cubicBezTo>
                    <a:pt x="104" y="1"/>
                    <a:pt x="104" y="1"/>
                    <a:pt x="104" y="1"/>
                  </a:cubicBezTo>
                  <a:cubicBezTo>
                    <a:pt x="1" y="0"/>
                    <a:pt x="1" y="0"/>
                    <a:pt x="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585"/>
            <p:cNvSpPr>
              <a:spLocks/>
            </p:cNvSpPr>
            <p:nvPr/>
          </p:nvSpPr>
          <p:spPr bwMode="auto">
            <a:xfrm>
              <a:off x="1323975" y="4408487"/>
              <a:ext cx="17463" cy="26988"/>
            </a:xfrm>
            <a:custGeom>
              <a:avLst/>
              <a:gdLst>
                <a:gd name="T0" fmla="*/ 0 w 55"/>
                <a:gd name="T1" fmla="*/ 44 h 80"/>
                <a:gd name="T2" fmla="*/ 17 w 55"/>
                <a:gd name="T3" fmla="*/ 67 h 80"/>
                <a:gd name="T4" fmla="*/ 45 w 55"/>
                <a:gd name="T5" fmla="*/ 74 h 80"/>
                <a:gd name="T6" fmla="*/ 49 w 55"/>
                <a:gd name="T7" fmla="*/ 46 h 80"/>
                <a:gd name="T8" fmla="*/ 16 w 55"/>
                <a:gd name="T9" fmla="*/ 0 h 80"/>
                <a:gd name="T10" fmla="*/ 0 w 55"/>
                <a:gd name="T11" fmla="*/ 44 h 80"/>
              </a:gdLst>
              <a:ahLst/>
              <a:cxnLst>
                <a:cxn ang="0">
                  <a:pos x="T0" y="T1"/>
                </a:cxn>
                <a:cxn ang="0">
                  <a:pos x="T2" y="T3"/>
                </a:cxn>
                <a:cxn ang="0">
                  <a:pos x="T4" y="T5"/>
                </a:cxn>
                <a:cxn ang="0">
                  <a:pos x="T6" y="T7"/>
                </a:cxn>
                <a:cxn ang="0">
                  <a:pos x="T8" y="T9"/>
                </a:cxn>
                <a:cxn ang="0">
                  <a:pos x="T10" y="T11"/>
                </a:cxn>
              </a:cxnLst>
              <a:rect l="0" t="0" r="r" b="b"/>
              <a:pathLst>
                <a:path w="55" h="80">
                  <a:moveTo>
                    <a:pt x="0" y="44"/>
                  </a:moveTo>
                  <a:cubicBezTo>
                    <a:pt x="17" y="67"/>
                    <a:pt x="17" y="67"/>
                    <a:pt x="17" y="67"/>
                  </a:cubicBezTo>
                  <a:cubicBezTo>
                    <a:pt x="24" y="77"/>
                    <a:pt x="37" y="80"/>
                    <a:pt x="45" y="74"/>
                  </a:cubicBezTo>
                  <a:cubicBezTo>
                    <a:pt x="54" y="68"/>
                    <a:pt x="55" y="55"/>
                    <a:pt x="49" y="46"/>
                  </a:cubicBezTo>
                  <a:cubicBezTo>
                    <a:pt x="16" y="0"/>
                    <a:pt x="16" y="0"/>
                    <a:pt x="16" y="0"/>
                  </a:cubicBezTo>
                  <a:cubicBezTo>
                    <a:pt x="0" y="44"/>
                    <a:pt x="0" y="44"/>
                    <a:pt x="0"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586"/>
            <p:cNvSpPr>
              <a:spLocks/>
            </p:cNvSpPr>
            <p:nvPr/>
          </p:nvSpPr>
          <p:spPr bwMode="auto">
            <a:xfrm>
              <a:off x="1533525" y="4294187"/>
              <a:ext cx="46038" cy="46038"/>
            </a:xfrm>
            <a:custGeom>
              <a:avLst/>
              <a:gdLst>
                <a:gd name="T0" fmla="*/ 70 w 141"/>
                <a:gd name="T1" fmla="*/ 0 h 138"/>
                <a:gd name="T2" fmla="*/ 113 w 141"/>
                <a:gd name="T3" fmla="*/ 39 h 138"/>
                <a:gd name="T4" fmla="*/ 122 w 141"/>
                <a:gd name="T5" fmla="*/ 117 h 138"/>
                <a:gd name="T6" fmla="*/ 43 w 141"/>
                <a:gd name="T7" fmla="*/ 116 h 138"/>
                <a:gd name="T8" fmla="*/ 0 w 141"/>
                <a:gd name="T9" fmla="*/ 76 h 138"/>
                <a:gd name="T10" fmla="*/ 70 w 141"/>
                <a:gd name="T11" fmla="*/ 0 h 138"/>
              </a:gdLst>
              <a:ahLst/>
              <a:cxnLst>
                <a:cxn ang="0">
                  <a:pos x="T0" y="T1"/>
                </a:cxn>
                <a:cxn ang="0">
                  <a:pos x="T2" y="T3"/>
                </a:cxn>
                <a:cxn ang="0">
                  <a:pos x="T4" y="T5"/>
                </a:cxn>
                <a:cxn ang="0">
                  <a:pos x="T6" y="T7"/>
                </a:cxn>
                <a:cxn ang="0">
                  <a:pos x="T8" y="T9"/>
                </a:cxn>
                <a:cxn ang="0">
                  <a:pos x="T10" y="T11"/>
                </a:cxn>
              </a:cxnLst>
              <a:rect l="0" t="0" r="r" b="b"/>
              <a:pathLst>
                <a:path w="141" h="138">
                  <a:moveTo>
                    <a:pt x="70" y="0"/>
                  </a:moveTo>
                  <a:cubicBezTo>
                    <a:pt x="113" y="39"/>
                    <a:pt x="113" y="39"/>
                    <a:pt x="113" y="39"/>
                  </a:cubicBezTo>
                  <a:cubicBezTo>
                    <a:pt x="137" y="61"/>
                    <a:pt x="141" y="96"/>
                    <a:pt x="122" y="117"/>
                  </a:cubicBezTo>
                  <a:cubicBezTo>
                    <a:pt x="103" y="138"/>
                    <a:pt x="67" y="138"/>
                    <a:pt x="43" y="116"/>
                  </a:cubicBezTo>
                  <a:cubicBezTo>
                    <a:pt x="0" y="76"/>
                    <a:pt x="0" y="76"/>
                    <a:pt x="0" y="76"/>
                  </a:cubicBezTo>
                  <a:cubicBezTo>
                    <a:pt x="70" y="0"/>
                    <a:pt x="70" y="0"/>
                    <a:pt x="7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587"/>
            <p:cNvSpPr>
              <a:spLocks/>
            </p:cNvSpPr>
            <p:nvPr/>
          </p:nvSpPr>
          <p:spPr bwMode="auto">
            <a:xfrm>
              <a:off x="1533525" y="4319587"/>
              <a:ext cx="15875" cy="23813"/>
            </a:xfrm>
            <a:custGeom>
              <a:avLst/>
              <a:gdLst>
                <a:gd name="T0" fmla="*/ 43 w 51"/>
                <a:gd name="T1" fmla="*/ 19 h 74"/>
                <a:gd name="T2" fmla="*/ 48 w 51"/>
                <a:gd name="T3" fmla="*/ 47 h 74"/>
                <a:gd name="T4" fmla="*/ 35 w 51"/>
                <a:gd name="T5" fmla="*/ 72 h 74"/>
                <a:gd name="T6" fmla="*/ 11 w 51"/>
                <a:gd name="T7" fmla="*/ 55 h 74"/>
                <a:gd name="T8" fmla="*/ 0 w 51"/>
                <a:gd name="T9" fmla="*/ 0 h 74"/>
                <a:gd name="T10" fmla="*/ 43 w 51"/>
                <a:gd name="T11" fmla="*/ 19 h 74"/>
              </a:gdLst>
              <a:ahLst/>
              <a:cxnLst>
                <a:cxn ang="0">
                  <a:pos x="T0" y="T1"/>
                </a:cxn>
                <a:cxn ang="0">
                  <a:pos x="T2" y="T3"/>
                </a:cxn>
                <a:cxn ang="0">
                  <a:pos x="T4" y="T5"/>
                </a:cxn>
                <a:cxn ang="0">
                  <a:pos x="T6" y="T7"/>
                </a:cxn>
                <a:cxn ang="0">
                  <a:pos x="T8" y="T9"/>
                </a:cxn>
                <a:cxn ang="0">
                  <a:pos x="T10" y="T11"/>
                </a:cxn>
              </a:cxnLst>
              <a:rect l="0" t="0" r="r" b="b"/>
              <a:pathLst>
                <a:path w="51" h="74">
                  <a:moveTo>
                    <a:pt x="43" y="19"/>
                  </a:moveTo>
                  <a:cubicBezTo>
                    <a:pt x="48" y="47"/>
                    <a:pt x="48" y="47"/>
                    <a:pt x="48" y="47"/>
                  </a:cubicBezTo>
                  <a:cubicBezTo>
                    <a:pt x="51" y="58"/>
                    <a:pt x="45" y="70"/>
                    <a:pt x="35" y="72"/>
                  </a:cubicBezTo>
                  <a:cubicBezTo>
                    <a:pt x="24" y="74"/>
                    <a:pt x="14" y="67"/>
                    <a:pt x="11" y="55"/>
                  </a:cubicBezTo>
                  <a:cubicBezTo>
                    <a:pt x="0" y="0"/>
                    <a:pt x="0" y="0"/>
                    <a:pt x="0" y="0"/>
                  </a:cubicBezTo>
                  <a:cubicBezTo>
                    <a:pt x="43" y="19"/>
                    <a:pt x="43" y="19"/>
                    <a:pt x="43"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588"/>
            <p:cNvSpPr>
              <a:spLocks/>
            </p:cNvSpPr>
            <p:nvPr/>
          </p:nvSpPr>
          <p:spPr bwMode="auto">
            <a:xfrm>
              <a:off x="1525588" y="4291012"/>
              <a:ext cx="30163" cy="31750"/>
            </a:xfrm>
            <a:custGeom>
              <a:avLst/>
              <a:gdLst>
                <a:gd name="T0" fmla="*/ 17 w 19"/>
                <a:gd name="T1" fmla="*/ 0 h 20"/>
                <a:gd name="T2" fmla="*/ 19 w 19"/>
                <a:gd name="T3" fmla="*/ 2 h 20"/>
                <a:gd name="T4" fmla="*/ 3 w 19"/>
                <a:gd name="T5" fmla="*/ 20 h 20"/>
                <a:gd name="T6" fmla="*/ 0 w 19"/>
                <a:gd name="T7" fmla="*/ 18 h 20"/>
                <a:gd name="T8" fmla="*/ 17 w 19"/>
                <a:gd name="T9" fmla="*/ 0 h 20"/>
                <a:gd name="T10" fmla="*/ 17 w 19"/>
                <a:gd name="T11" fmla="*/ 0 h 20"/>
              </a:gdLst>
              <a:ahLst/>
              <a:cxnLst>
                <a:cxn ang="0">
                  <a:pos x="T0" y="T1"/>
                </a:cxn>
                <a:cxn ang="0">
                  <a:pos x="T2" y="T3"/>
                </a:cxn>
                <a:cxn ang="0">
                  <a:pos x="T4" y="T5"/>
                </a:cxn>
                <a:cxn ang="0">
                  <a:pos x="T6" y="T7"/>
                </a:cxn>
                <a:cxn ang="0">
                  <a:pos x="T8" y="T9"/>
                </a:cxn>
                <a:cxn ang="0">
                  <a:pos x="T10" y="T11"/>
                </a:cxn>
              </a:cxnLst>
              <a:rect l="0" t="0" r="r" b="b"/>
              <a:pathLst>
                <a:path w="19" h="20">
                  <a:moveTo>
                    <a:pt x="17" y="0"/>
                  </a:moveTo>
                  <a:lnTo>
                    <a:pt x="19" y="2"/>
                  </a:lnTo>
                  <a:lnTo>
                    <a:pt x="3" y="20"/>
                  </a:lnTo>
                  <a:lnTo>
                    <a:pt x="0" y="18"/>
                  </a:lnTo>
                  <a:lnTo>
                    <a:pt x="17" y="0"/>
                  </a:lnTo>
                  <a:lnTo>
                    <a:pt x="17" y="0"/>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589"/>
            <p:cNvSpPr>
              <a:spLocks/>
            </p:cNvSpPr>
            <p:nvPr/>
          </p:nvSpPr>
          <p:spPr bwMode="auto">
            <a:xfrm>
              <a:off x="1295400" y="4403725"/>
              <a:ext cx="39688" cy="4763"/>
            </a:xfrm>
            <a:custGeom>
              <a:avLst/>
              <a:gdLst>
                <a:gd name="T0" fmla="*/ 0 w 25"/>
                <a:gd name="T1" fmla="*/ 0 h 3"/>
                <a:gd name="T2" fmla="*/ 0 w 25"/>
                <a:gd name="T3" fmla="*/ 3 h 3"/>
                <a:gd name="T4" fmla="*/ 25 w 25"/>
                <a:gd name="T5" fmla="*/ 3 h 3"/>
                <a:gd name="T6" fmla="*/ 25 w 25"/>
                <a:gd name="T7" fmla="*/ 0 h 3"/>
                <a:gd name="T8" fmla="*/ 0 w 25"/>
                <a:gd name="T9" fmla="*/ 0 h 3"/>
                <a:gd name="T10" fmla="*/ 0 w 25"/>
                <a:gd name="T11" fmla="*/ 0 h 3"/>
              </a:gdLst>
              <a:ahLst/>
              <a:cxnLst>
                <a:cxn ang="0">
                  <a:pos x="T0" y="T1"/>
                </a:cxn>
                <a:cxn ang="0">
                  <a:pos x="T2" y="T3"/>
                </a:cxn>
                <a:cxn ang="0">
                  <a:pos x="T4" y="T5"/>
                </a:cxn>
                <a:cxn ang="0">
                  <a:pos x="T6" y="T7"/>
                </a:cxn>
                <a:cxn ang="0">
                  <a:pos x="T8" y="T9"/>
                </a:cxn>
                <a:cxn ang="0">
                  <a:pos x="T10" y="T11"/>
                </a:cxn>
              </a:cxnLst>
              <a:rect l="0" t="0" r="r" b="b"/>
              <a:pathLst>
                <a:path w="25" h="3">
                  <a:moveTo>
                    <a:pt x="0" y="0"/>
                  </a:moveTo>
                  <a:lnTo>
                    <a:pt x="0" y="3"/>
                  </a:lnTo>
                  <a:lnTo>
                    <a:pt x="25" y="3"/>
                  </a:lnTo>
                  <a:lnTo>
                    <a:pt x="25" y="0"/>
                  </a:lnTo>
                  <a:lnTo>
                    <a:pt x="0" y="0"/>
                  </a:lnTo>
                  <a:lnTo>
                    <a:pt x="0" y="0"/>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590"/>
            <p:cNvSpPr>
              <a:spLocks/>
            </p:cNvSpPr>
            <p:nvPr/>
          </p:nvSpPr>
          <p:spPr bwMode="auto">
            <a:xfrm>
              <a:off x="1425575" y="4487862"/>
              <a:ext cx="41275" cy="31750"/>
            </a:xfrm>
            <a:custGeom>
              <a:avLst/>
              <a:gdLst>
                <a:gd name="T0" fmla="*/ 127 w 129"/>
                <a:gd name="T1" fmla="*/ 46 h 100"/>
                <a:gd name="T2" fmla="*/ 45 w 129"/>
                <a:gd name="T3" fmla="*/ 14 h 100"/>
                <a:gd name="T4" fmla="*/ 13 w 129"/>
                <a:gd name="T5" fmla="*/ 96 h 100"/>
                <a:gd name="T6" fmla="*/ 16 w 129"/>
                <a:gd name="T7" fmla="*/ 100 h 100"/>
                <a:gd name="T8" fmla="*/ 129 w 129"/>
                <a:gd name="T9" fmla="*/ 50 h 100"/>
                <a:gd name="T10" fmla="*/ 127 w 129"/>
                <a:gd name="T11" fmla="*/ 46 h 100"/>
              </a:gdLst>
              <a:ahLst/>
              <a:cxnLst>
                <a:cxn ang="0">
                  <a:pos x="T0" y="T1"/>
                </a:cxn>
                <a:cxn ang="0">
                  <a:pos x="T2" y="T3"/>
                </a:cxn>
                <a:cxn ang="0">
                  <a:pos x="T4" y="T5"/>
                </a:cxn>
                <a:cxn ang="0">
                  <a:pos x="T6" y="T7"/>
                </a:cxn>
                <a:cxn ang="0">
                  <a:pos x="T8" y="T9"/>
                </a:cxn>
                <a:cxn ang="0">
                  <a:pos x="T10" y="T11"/>
                </a:cxn>
              </a:cxnLst>
              <a:rect l="0" t="0" r="r" b="b"/>
              <a:pathLst>
                <a:path w="129" h="100">
                  <a:moveTo>
                    <a:pt x="127" y="46"/>
                  </a:moveTo>
                  <a:cubicBezTo>
                    <a:pt x="113" y="15"/>
                    <a:pt x="77" y="0"/>
                    <a:pt x="45" y="14"/>
                  </a:cubicBezTo>
                  <a:cubicBezTo>
                    <a:pt x="14" y="28"/>
                    <a:pt x="0" y="64"/>
                    <a:pt x="13" y="96"/>
                  </a:cubicBezTo>
                  <a:cubicBezTo>
                    <a:pt x="16" y="100"/>
                    <a:pt x="16" y="100"/>
                    <a:pt x="16" y="100"/>
                  </a:cubicBezTo>
                  <a:cubicBezTo>
                    <a:pt x="129" y="50"/>
                    <a:pt x="129" y="50"/>
                    <a:pt x="129" y="50"/>
                  </a:cubicBezTo>
                  <a:cubicBezTo>
                    <a:pt x="127" y="46"/>
                    <a:pt x="127" y="46"/>
                    <a:pt x="127" y="46"/>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591"/>
            <p:cNvSpPr>
              <a:spLocks/>
            </p:cNvSpPr>
            <p:nvPr/>
          </p:nvSpPr>
          <p:spPr bwMode="auto">
            <a:xfrm>
              <a:off x="1504950" y="4452937"/>
              <a:ext cx="42863" cy="31750"/>
            </a:xfrm>
            <a:custGeom>
              <a:avLst/>
              <a:gdLst>
                <a:gd name="T0" fmla="*/ 128 w 129"/>
                <a:gd name="T1" fmla="*/ 46 h 100"/>
                <a:gd name="T2" fmla="*/ 46 w 129"/>
                <a:gd name="T3" fmla="*/ 14 h 100"/>
                <a:gd name="T4" fmla="*/ 14 w 129"/>
                <a:gd name="T5" fmla="*/ 96 h 100"/>
                <a:gd name="T6" fmla="*/ 16 w 129"/>
                <a:gd name="T7" fmla="*/ 100 h 100"/>
                <a:gd name="T8" fmla="*/ 129 w 129"/>
                <a:gd name="T9" fmla="*/ 50 h 100"/>
                <a:gd name="T10" fmla="*/ 128 w 129"/>
                <a:gd name="T11" fmla="*/ 46 h 100"/>
              </a:gdLst>
              <a:ahLst/>
              <a:cxnLst>
                <a:cxn ang="0">
                  <a:pos x="T0" y="T1"/>
                </a:cxn>
                <a:cxn ang="0">
                  <a:pos x="T2" y="T3"/>
                </a:cxn>
                <a:cxn ang="0">
                  <a:pos x="T4" y="T5"/>
                </a:cxn>
                <a:cxn ang="0">
                  <a:pos x="T6" y="T7"/>
                </a:cxn>
                <a:cxn ang="0">
                  <a:pos x="T8" y="T9"/>
                </a:cxn>
                <a:cxn ang="0">
                  <a:pos x="T10" y="T11"/>
                </a:cxn>
              </a:cxnLst>
              <a:rect l="0" t="0" r="r" b="b"/>
              <a:pathLst>
                <a:path w="129" h="100">
                  <a:moveTo>
                    <a:pt x="128" y="46"/>
                  </a:moveTo>
                  <a:cubicBezTo>
                    <a:pt x="114" y="15"/>
                    <a:pt x="77" y="0"/>
                    <a:pt x="46" y="14"/>
                  </a:cubicBezTo>
                  <a:cubicBezTo>
                    <a:pt x="15" y="28"/>
                    <a:pt x="0" y="64"/>
                    <a:pt x="14" y="96"/>
                  </a:cubicBezTo>
                  <a:cubicBezTo>
                    <a:pt x="16" y="100"/>
                    <a:pt x="16" y="100"/>
                    <a:pt x="16" y="100"/>
                  </a:cubicBezTo>
                  <a:cubicBezTo>
                    <a:pt x="129" y="50"/>
                    <a:pt x="129" y="50"/>
                    <a:pt x="129" y="50"/>
                  </a:cubicBezTo>
                  <a:cubicBezTo>
                    <a:pt x="128" y="46"/>
                    <a:pt x="128" y="46"/>
                    <a:pt x="128" y="46"/>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592"/>
            <p:cNvSpPr>
              <a:spLocks/>
            </p:cNvSpPr>
            <p:nvPr/>
          </p:nvSpPr>
          <p:spPr bwMode="auto">
            <a:xfrm>
              <a:off x="1430338" y="4505325"/>
              <a:ext cx="39688" cy="20638"/>
            </a:xfrm>
            <a:custGeom>
              <a:avLst/>
              <a:gdLst>
                <a:gd name="T0" fmla="*/ 25 w 25"/>
                <a:gd name="T1" fmla="*/ 3 h 13"/>
                <a:gd name="T2" fmla="*/ 2 w 25"/>
                <a:gd name="T3" fmla="*/ 13 h 13"/>
                <a:gd name="T4" fmla="*/ 0 w 25"/>
                <a:gd name="T5" fmla="*/ 10 h 13"/>
                <a:gd name="T6" fmla="*/ 24 w 25"/>
                <a:gd name="T7" fmla="*/ 0 h 13"/>
                <a:gd name="T8" fmla="*/ 25 w 25"/>
                <a:gd name="T9" fmla="*/ 3 h 13"/>
                <a:gd name="T10" fmla="*/ 25 w 25"/>
                <a:gd name="T11" fmla="*/ 3 h 13"/>
              </a:gdLst>
              <a:ahLst/>
              <a:cxnLst>
                <a:cxn ang="0">
                  <a:pos x="T0" y="T1"/>
                </a:cxn>
                <a:cxn ang="0">
                  <a:pos x="T2" y="T3"/>
                </a:cxn>
                <a:cxn ang="0">
                  <a:pos x="T4" y="T5"/>
                </a:cxn>
                <a:cxn ang="0">
                  <a:pos x="T6" y="T7"/>
                </a:cxn>
                <a:cxn ang="0">
                  <a:pos x="T8" y="T9"/>
                </a:cxn>
                <a:cxn ang="0">
                  <a:pos x="T10" y="T11"/>
                </a:cxn>
              </a:cxnLst>
              <a:rect l="0" t="0" r="r" b="b"/>
              <a:pathLst>
                <a:path w="25" h="13">
                  <a:moveTo>
                    <a:pt x="25" y="3"/>
                  </a:moveTo>
                  <a:lnTo>
                    <a:pt x="2" y="13"/>
                  </a:lnTo>
                  <a:lnTo>
                    <a:pt x="0" y="10"/>
                  </a:lnTo>
                  <a:lnTo>
                    <a:pt x="24" y="0"/>
                  </a:lnTo>
                  <a:lnTo>
                    <a:pt x="25" y="3"/>
                  </a:lnTo>
                  <a:lnTo>
                    <a:pt x="25" y="3"/>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93"/>
            <p:cNvSpPr>
              <a:spLocks/>
            </p:cNvSpPr>
            <p:nvPr/>
          </p:nvSpPr>
          <p:spPr bwMode="auto">
            <a:xfrm>
              <a:off x="1430338" y="4503737"/>
              <a:ext cx="38100" cy="19050"/>
            </a:xfrm>
            <a:custGeom>
              <a:avLst/>
              <a:gdLst>
                <a:gd name="T0" fmla="*/ 24 w 24"/>
                <a:gd name="T1" fmla="*/ 2 h 12"/>
                <a:gd name="T2" fmla="*/ 0 w 24"/>
                <a:gd name="T3" fmla="*/ 12 h 12"/>
                <a:gd name="T4" fmla="*/ 0 w 24"/>
                <a:gd name="T5" fmla="*/ 10 h 12"/>
                <a:gd name="T6" fmla="*/ 23 w 24"/>
                <a:gd name="T7" fmla="*/ 0 h 12"/>
                <a:gd name="T8" fmla="*/ 24 w 24"/>
                <a:gd name="T9" fmla="*/ 2 h 12"/>
                <a:gd name="T10" fmla="*/ 24 w 24"/>
                <a:gd name="T11" fmla="*/ 2 h 12"/>
              </a:gdLst>
              <a:ahLst/>
              <a:cxnLst>
                <a:cxn ang="0">
                  <a:pos x="T0" y="T1"/>
                </a:cxn>
                <a:cxn ang="0">
                  <a:pos x="T2" y="T3"/>
                </a:cxn>
                <a:cxn ang="0">
                  <a:pos x="T4" y="T5"/>
                </a:cxn>
                <a:cxn ang="0">
                  <a:pos x="T6" y="T7"/>
                </a:cxn>
                <a:cxn ang="0">
                  <a:pos x="T8" y="T9"/>
                </a:cxn>
                <a:cxn ang="0">
                  <a:pos x="T10" y="T11"/>
                </a:cxn>
              </a:cxnLst>
              <a:rect l="0" t="0" r="r" b="b"/>
              <a:pathLst>
                <a:path w="24" h="12">
                  <a:moveTo>
                    <a:pt x="24" y="2"/>
                  </a:moveTo>
                  <a:lnTo>
                    <a:pt x="0" y="12"/>
                  </a:lnTo>
                  <a:lnTo>
                    <a:pt x="0" y="10"/>
                  </a:lnTo>
                  <a:lnTo>
                    <a:pt x="23" y="0"/>
                  </a:lnTo>
                  <a:lnTo>
                    <a:pt x="24" y="2"/>
                  </a:lnTo>
                  <a:lnTo>
                    <a:pt x="24" y="2"/>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94"/>
            <p:cNvSpPr>
              <a:spLocks/>
            </p:cNvSpPr>
            <p:nvPr/>
          </p:nvSpPr>
          <p:spPr bwMode="auto">
            <a:xfrm>
              <a:off x="1509713" y="4468812"/>
              <a:ext cx="38100" cy="19050"/>
            </a:xfrm>
            <a:custGeom>
              <a:avLst/>
              <a:gdLst>
                <a:gd name="T0" fmla="*/ 24 w 24"/>
                <a:gd name="T1" fmla="*/ 1 h 12"/>
                <a:gd name="T2" fmla="*/ 1 w 24"/>
                <a:gd name="T3" fmla="*/ 12 h 12"/>
                <a:gd name="T4" fmla="*/ 0 w 24"/>
                <a:gd name="T5" fmla="*/ 10 h 12"/>
                <a:gd name="T6" fmla="*/ 24 w 24"/>
                <a:gd name="T7" fmla="*/ 0 h 12"/>
                <a:gd name="T8" fmla="*/ 24 w 24"/>
                <a:gd name="T9" fmla="*/ 1 h 12"/>
                <a:gd name="T10" fmla="*/ 24 w 24"/>
                <a:gd name="T11" fmla="*/ 1 h 12"/>
              </a:gdLst>
              <a:ahLst/>
              <a:cxnLst>
                <a:cxn ang="0">
                  <a:pos x="T0" y="T1"/>
                </a:cxn>
                <a:cxn ang="0">
                  <a:pos x="T2" y="T3"/>
                </a:cxn>
                <a:cxn ang="0">
                  <a:pos x="T4" y="T5"/>
                </a:cxn>
                <a:cxn ang="0">
                  <a:pos x="T6" y="T7"/>
                </a:cxn>
                <a:cxn ang="0">
                  <a:pos x="T8" y="T9"/>
                </a:cxn>
                <a:cxn ang="0">
                  <a:pos x="T10" y="T11"/>
                </a:cxn>
              </a:cxnLst>
              <a:rect l="0" t="0" r="r" b="b"/>
              <a:pathLst>
                <a:path w="24" h="12">
                  <a:moveTo>
                    <a:pt x="24" y="1"/>
                  </a:moveTo>
                  <a:lnTo>
                    <a:pt x="1" y="12"/>
                  </a:lnTo>
                  <a:lnTo>
                    <a:pt x="0" y="10"/>
                  </a:lnTo>
                  <a:lnTo>
                    <a:pt x="24" y="0"/>
                  </a:lnTo>
                  <a:lnTo>
                    <a:pt x="24" y="1"/>
                  </a:lnTo>
                  <a:lnTo>
                    <a:pt x="24" y="1"/>
                  </a:lnTo>
                  <a:close/>
                </a:path>
              </a:pathLst>
            </a:custGeom>
            <a:solidFill>
              <a:srgbClr val="FEC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95"/>
            <p:cNvSpPr>
              <a:spLocks/>
            </p:cNvSpPr>
            <p:nvPr/>
          </p:nvSpPr>
          <p:spPr bwMode="auto">
            <a:xfrm>
              <a:off x="1511300" y="4470400"/>
              <a:ext cx="38100" cy="20638"/>
            </a:xfrm>
            <a:custGeom>
              <a:avLst/>
              <a:gdLst>
                <a:gd name="T0" fmla="*/ 24 w 24"/>
                <a:gd name="T1" fmla="*/ 3 h 13"/>
                <a:gd name="T2" fmla="*/ 1 w 24"/>
                <a:gd name="T3" fmla="*/ 13 h 13"/>
                <a:gd name="T4" fmla="*/ 0 w 24"/>
                <a:gd name="T5" fmla="*/ 10 h 13"/>
                <a:gd name="T6" fmla="*/ 23 w 24"/>
                <a:gd name="T7" fmla="*/ 0 h 13"/>
                <a:gd name="T8" fmla="*/ 24 w 24"/>
                <a:gd name="T9" fmla="*/ 3 h 13"/>
                <a:gd name="T10" fmla="*/ 24 w 24"/>
                <a:gd name="T11" fmla="*/ 3 h 13"/>
              </a:gdLst>
              <a:ahLst/>
              <a:cxnLst>
                <a:cxn ang="0">
                  <a:pos x="T0" y="T1"/>
                </a:cxn>
                <a:cxn ang="0">
                  <a:pos x="T2" y="T3"/>
                </a:cxn>
                <a:cxn ang="0">
                  <a:pos x="T4" y="T5"/>
                </a:cxn>
                <a:cxn ang="0">
                  <a:pos x="T6" y="T7"/>
                </a:cxn>
                <a:cxn ang="0">
                  <a:pos x="T8" y="T9"/>
                </a:cxn>
                <a:cxn ang="0">
                  <a:pos x="T10" y="T11"/>
                </a:cxn>
              </a:cxnLst>
              <a:rect l="0" t="0" r="r" b="b"/>
              <a:pathLst>
                <a:path w="24" h="13">
                  <a:moveTo>
                    <a:pt x="24" y="3"/>
                  </a:moveTo>
                  <a:lnTo>
                    <a:pt x="1" y="13"/>
                  </a:lnTo>
                  <a:lnTo>
                    <a:pt x="0" y="10"/>
                  </a:lnTo>
                  <a:lnTo>
                    <a:pt x="23" y="0"/>
                  </a:lnTo>
                  <a:lnTo>
                    <a:pt x="24" y="3"/>
                  </a:lnTo>
                  <a:lnTo>
                    <a:pt x="24" y="3"/>
                  </a:lnTo>
                  <a:close/>
                </a:path>
              </a:pathLst>
            </a:custGeom>
            <a:solidFill>
              <a:srgbClr val="6667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96"/>
            <p:cNvSpPr>
              <a:spLocks/>
            </p:cNvSpPr>
            <p:nvPr/>
          </p:nvSpPr>
          <p:spPr bwMode="auto">
            <a:xfrm>
              <a:off x="1227138" y="4029075"/>
              <a:ext cx="207963" cy="207963"/>
            </a:xfrm>
            <a:custGeom>
              <a:avLst/>
              <a:gdLst>
                <a:gd name="T0" fmla="*/ 578 w 641"/>
                <a:gd name="T1" fmla="*/ 207 h 641"/>
                <a:gd name="T2" fmla="*/ 207 w 641"/>
                <a:gd name="T3" fmla="*/ 62 h 641"/>
                <a:gd name="T4" fmla="*/ 62 w 641"/>
                <a:gd name="T5" fmla="*/ 433 h 641"/>
                <a:gd name="T6" fmla="*/ 433 w 641"/>
                <a:gd name="T7" fmla="*/ 578 h 641"/>
                <a:gd name="T8" fmla="*/ 578 w 641"/>
                <a:gd name="T9" fmla="*/ 207 h 641"/>
              </a:gdLst>
              <a:ahLst/>
              <a:cxnLst>
                <a:cxn ang="0">
                  <a:pos x="T0" y="T1"/>
                </a:cxn>
                <a:cxn ang="0">
                  <a:pos x="T2" y="T3"/>
                </a:cxn>
                <a:cxn ang="0">
                  <a:pos x="T4" y="T5"/>
                </a:cxn>
                <a:cxn ang="0">
                  <a:pos x="T6" y="T7"/>
                </a:cxn>
                <a:cxn ang="0">
                  <a:pos x="T8" y="T9"/>
                </a:cxn>
              </a:cxnLst>
              <a:rect l="0" t="0" r="r" b="b"/>
              <a:pathLst>
                <a:path w="641" h="641">
                  <a:moveTo>
                    <a:pt x="578" y="207"/>
                  </a:moveTo>
                  <a:cubicBezTo>
                    <a:pt x="516" y="65"/>
                    <a:pt x="350" y="0"/>
                    <a:pt x="207" y="62"/>
                  </a:cubicBezTo>
                  <a:cubicBezTo>
                    <a:pt x="65" y="125"/>
                    <a:pt x="0" y="291"/>
                    <a:pt x="62" y="433"/>
                  </a:cubicBezTo>
                  <a:cubicBezTo>
                    <a:pt x="124" y="576"/>
                    <a:pt x="290" y="641"/>
                    <a:pt x="433" y="578"/>
                  </a:cubicBezTo>
                  <a:cubicBezTo>
                    <a:pt x="576" y="516"/>
                    <a:pt x="641" y="350"/>
                    <a:pt x="578" y="207"/>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597"/>
            <p:cNvSpPr>
              <a:spLocks/>
            </p:cNvSpPr>
            <p:nvPr/>
          </p:nvSpPr>
          <p:spPr bwMode="auto">
            <a:xfrm>
              <a:off x="1236663" y="4037012"/>
              <a:ext cx="190500" cy="176213"/>
            </a:xfrm>
            <a:custGeom>
              <a:avLst/>
              <a:gdLst>
                <a:gd name="T0" fmla="*/ 157 w 587"/>
                <a:gd name="T1" fmla="*/ 544 h 544"/>
                <a:gd name="T2" fmla="*/ 41 w 587"/>
                <a:gd name="T3" fmla="*/ 438 h 544"/>
                <a:gd name="T4" fmla="*/ 1 w 587"/>
                <a:gd name="T5" fmla="*/ 284 h 544"/>
                <a:gd name="T6" fmla="*/ 174 w 587"/>
                <a:gd name="T7" fmla="*/ 28 h 544"/>
                <a:gd name="T8" fmla="*/ 334 w 587"/>
                <a:gd name="T9" fmla="*/ 8 h 544"/>
                <a:gd name="T10" fmla="*/ 479 w 587"/>
                <a:gd name="T11" fmla="*/ 76 h 544"/>
                <a:gd name="T12" fmla="*/ 565 w 587"/>
                <a:gd name="T13" fmla="*/ 210 h 544"/>
                <a:gd name="T14" fmla="*/ 564 w 587"/>
                <a:gd name="T15" fmla="*/ 367 h 544"/>
                <a:gd name="T16" fmla="*/ 469 w 587"/>
                <a:gd name="T17" fmla="*/ 88 h 544"/>
                <a:gd name="T18" fmla="*/ 331 w 587"/>
                <a:gd name="T19" fmla="*/ 27 h 544"/>
                <a:gd name="T20" fmla="*/ 183 w 587"/>
                <a:gd name="T21" fmla="*/ 48 h 544"/>
                <a:gd name="T22" fmla="*/ 67 w 587"/>
                <a:gd name="T23" fmla="*/ 142 h 544"/>
                <a:gd name="T24" fmla="*/ 18 w 587"/>
                <a:gd name="T25" fmla="*/ 284 h 544"/>
                <a:gd name="T26" fmla="*/ 157 w 587"/>
                <a:gd name="T27"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7" h="544">
                  <a:moveTo>
                    <a:pt x="157" y="544"/>
                  </a:moveTo>
                  <a:cubicBezTo>
                    <a:pt x="109" y="521"/>
                    <a:pt x="69" y="483"/>
                    <a:pt x="41" y="438"/>
                  </a:cubicBezTo>
                  <a:cubicBezTo>
                    <a:pt x="14" y="392"/>
                    <a:pt x="0" y="338"/>
                    <a:pt x="1" y="284"/>
                  </a:cubicBezTo>
                  <a:cubicBezTo>
                    <a:pt x="3" y="175"/>
                    <a:pt x="74" y="71"/>
                    <a:pt x="174" y="28"/>
                  </a:cubicBezTo>
                  <a:cubicBezTo>
                    <a:pt x="224" y="7"/>
                    <a:pt x="280" y="0"/>
                    <a:pt x="334" y="8"/>
                  </a:cubicBezTo>
                  <a:cubicBezTo>
                    <a:pt x="387" y="17"/>
                    <a:pt x="439" y="40"/>
                    <a:pt x="479" y="76"/>
                  </a:cubicBezTo>
                  <a:cubicBezTo>
                    <a:pt x="520" y="111"/>
                    <a:pt x="549" y="159"/>
                    <a:pt x="565" y="210"/>
                  </a:cubicBezTo>
                  <a:cubicBezTo>
                    <a:pt x="579" y="261"/>
                    <a:pt x="579" y="316"/>
                    <a:pt x="564" y="367"/>
                  </a:cubicBezTo>
                  <a:cubicBezTo>
                    <a:pt x="587" y="264"/>
                    <a:pt x="548" y="153"/>
                    <a:pt x="469" y="88"/>
                  </a:cubicBezTo>
                  <a:cubicBezTo>
                    <a:pt x="429" y="56"/>
                    <a:pt x="381" y="34"/>
                    <a:pt x="331" y="27"/>
                  </a:cubicBezTo>
                  <a:cubicBezTo>
                    <a:pt x="281" y="20"/>
                    <a:pt x="229" y="27"/>
                    <a:pt x="183" y="48"/>
                  </a:cubicBezTo>
                  <a:cubicBezTo>
                    <a:pt x="136" y="68"/>
                    <a:pt x="96" y="101"/>
                    <a:pt x="67" y="142"/>
                  </a:cubicBezTo>
                  <a:cubicBezTo>
                    <a:pt x="38" y="184"/>
                    <a:pt x="21" y="234"/>
                    <a:pt x="18" y="284"/>
                  </a:cubicBezTo>
                  <a:cubicBezTo>
                    <a:pt x="11" y="386"/>
                    <a:pt x="66" y="491"/>
                    <a:pt x="157" y="544"/>
                  </a:cubicBezTo>
                  <a:close/>
                </a:path>
              </a:pathLst>
            </a:custGeom>
            <a:solidFill>
              <a:srgbClr val="1B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98"/>
            <p:cNvSpPr>
              <a:spLocks/>
            </p:cNvSpPr>
            <p:nvPr/>
          </p:nvSpPr>
          <p:spPr bwMode="auto">
            <a:xfrm>
              <a:off x="1298575" y="4178300"/>
              <a:ext cx="131763" cy="66675"/>
            </a:xfrm>
            <a:custGeom>
              <a:avLst/>
              <a:gdLst>
                <a:gd name="T0" fmla="*/ 397 w 402"/>
                <a:gd name="T1" fmla="*/ 17 h 206"/>
                <a:gd name="T2" fmla="*/ 365 w 402"/>
                <a:gd name="T3" fmla="*/ 6 h 206"/>
                <a:gd name="T4" fmla="*/ 18 w 402"/>
                <a:gd name="T5" fmla="*/ 158 h 206"/>
                <a:gd name="T6" fmla="*/ 5 w 402"/>
                <a:gd name="T7" fmla="*/ 189 h 206"/>
                <a:gd name="T8" fmla="*/ 37 w 402"/>
                <a:gd name="T9" fmla="*/ 201 h 206"/>
                <a:gd name="T10" fmla="*/ 384 w 402"/>
                <a:gd name="T11" fmla="*/ 49 h 206"/>
                <a:gd name="T12" fmla="*/ 397 w 402"/>
                <a:gd name="T13" fmla="*/ 17 h 206"/>
              </a:gdLst>
              <a:ahLst/>
              <a:cxnLst>
                <a:cxn ang="0">
                  <a:pos x="T0" y="T1"/>
                </a:cxn>
                <a:cxn ang="0">
                  <a:pos x="T2" y="T3"/>
                </a:cxn>
                <a:cxn ang="0">
                  <a:pos x="T4" y="T5"/>
                </a:cxn>
                <a:cxn ang="0">
                  <a:pos x="T6" y="T7"/>
                </a:cxn>
                <a:cxn ang="0">
                  <a:pos x="T8" y="T9"/>
                </a:cxn>
                <a:cxn ang="0">
                  <a:pos x="T10" y="T11"/>
                </a:cxn>
                <a:cxn ang="0">
                  <a:pos x="T12" y="T13"/>
                </a:cxn>
              </a:cxnLst>
              <a:rect l="0" t="0" r="r" b="b"/>
              <a:pathLst>
                <a:path w="402" h="206">
                  <a:moveTo>
                    <a:pt x="397" y="17"/>
                  </a:moveTo>
                  <a:cubicBezTo>
                    <a:pt x="392" y="6"/>
                    <a:pt x="378" y="0"/>
                    <a:pt x="365" y="6"/>
                  </a:cubicBezTo>
                  <a:cubicBezTo>
                    <a:pt x="18" y="158"/>
                    <a:pt x="18" y="158"/>
                    <a:pt x="18" y="158"/>
                  </a:cubicBezTo>
                  <a:cubicBezTo>
                    <a:pt x="6" y="163"/>
                    <a:pt x="0" y="177"/>
                    <a:pt x="5" y="189"/>
                  </a:cubicBezTo>
                  <a:cubicBezTo>
                    <a:pt x="10" y="201"/>
                    <a:pt x="24" y="206"/>
                    <a:pt x="37" y="201"/>
                  </a:cubicBezTo>
                  <a:cubicBezTo>
                    <a:pt x="384" y="49"/>
                    <a:pt x="384" y="49"/>
                    <a:pt x="384" y="49"/>
                  </a:cubicBezTo>
                  <a:cubicBezTo>
                    <a:pt x="396" y="43"/>
                    <a:pt x="402" y="29"/>
                    <a:pt x="397" y="17"/>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99"/>
            <p:cNvSpPr>
              <a:spLocks/>
            </p:cNvSpPr>
            <p:nvPr/>
          </p:nvSpPr>
          <p:spPr bwMode="auto">
            <a:xfrm>
              <a:off x="1263650" y="4100512"/>
              <a:ext cx="38100" cy="57150"/>
            </a:xfrm>
            <a:custGeom>
              <a:avLst/>
              <a:gdLst>
                <a:gd name="T0" fmla="*/ 111 w 118"/>
                <a:gd name="T1" fmla="*/ 129 h 177"/>
                <a:gd name="T2" fmla="*/ 95 w 118"/>
                <a:gd name="T3" fmla="*/ 170 h 177"/>
                <a:gd name="T4" fmla="*/ 54 w 118"/>
                <a:gd name="T5" fmla="*/ 154 h 177"/>
                <a:gd name="T6" fmla="*/ 7 w 118"/>
                <a:gd name="T7" fmla="*/ 48 h 177"/>
                <a:gd name="T8" fmla="*/ 23 w 118"/>
                <a:gd name="T9" fmla="*/ 7 h 177"/>
                <a:gd name="T10" fmla="*/ 65 w 118"/>
                <a:gd name="T11" fmla="*/ 23 h 177"/>
                <a:gd name="T12" fmla="*/ 111 w 118"/>
                <a:gd name="T13" fmla="*/ 129 h 177"/>
              </a:gdLst>
              <a:ahLst/>
              <a:cxnLst>
                <a:cxn ang="0">
                  <a:pos x="T0" y="T1"/>
                </a:cxn>
                <a:cxn ang="0">
                  <a:pos x="T2" y="T3"/>
                </a:cxn>
                <a:cxn ang="0">
                  <a:pos x="T4" y="T5"/>
                </a:cxn>
                <a:cxn ang="0">
                  <a:pos x="T6" y="T7"/>
                </a:cxn>
                <a:cxn ang="0">
                  <a:pos x="T8" y="T9"/>
                </a:cxn>
                <a:cxn ang="0">
                  <a:pos x="T10" y="T11"/>
                </a:cxn>
                <a:cxn ang="0">
                  <a:pos x="T12" y="T13"/>
                </a:cxn>
              </a:cxnLst>
              <a:rect l="0" t="0" r="r" b="b"/>
              <a:pathLst>
                <a:path w="118" h="177">
                  <a:moveTo>
                    <a:pt x="111" y="129"/>
                  </a:moveTo>
                  <a:cubicBezTo>
                    <a:pt x="118" y="145"/>
                    <a:pt x="111" y="163"/>
                    <a:pt x="95" y="170"/>
                  </a:cubicBezTo>
                  <a:cubicBezTo>
                    <a:pt x="79" y="177"/>
                    <a:pt x="60" y="170"/>
                    <a:pt x="54" y="154"/>
                  </a:cubicBezTo>
                  <a:cubicBezTo>
                    <a:pt x="7" y="48"/>
                    <a:pt x="7" y="48"/>
                    <a:pt x="7" y="48"/>
                  </a:cubicBezTo>
                  <a:cubicBezTo>
                    <a:pt x="0" y="33"/>
                    <a:pt x="8" y="14"/>
                    <a:pt x="23" y="7"/>
                  </a:cubicBezTo>
                  <a:cubicBezTo>
                    <a:pt x="39" y="0"/>
                    <a:pt x="58" y="7"/>
                    <a:pt x="65" y="23"/>
                  </a:cubicBezTo>
                  <a:cubicBezTo>
                    <a:pt x="111" y="129"/>
                    <a:pt x="111" y="129"/>
                    <a:pt x="111" y="129"/>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00"/>
            <p:cNvSpPr>
              <a:spLocks/>
            </p:cNvSpPr>
            <p:nvPr/>
          </p:nvSpPr>
          <p:spPr bwMode="auto">
            <a:xfrm>
              <a:off x="1290638" y="4164012"/>
              <a:ext cx="25400" cy="28575"/>
            </a:xfrm>
            <a:custGeom>
              <a:avLst/>
              <a:gdLst>
                <a:gd name="T0" fmla="*/ 73 w 80"/>
                <a:gd name="T1" fmla="*/ 40 h 89"/>
                <a:gd name="T2" fmla="*/ 56 w 80"/>
                <a:gd name="T3" fmla="*/ 82 h 89"/>
                <a:gd name="T4" fmla="*/ 15 w 80"/>
                <a:gd name="T5" fmla="*/ 65 h 89"/>
                <a:gd name="T6" fmla="*/ 7 w 80"/>
                <a:gd name="T7" fmla="*/ 48 h 89"/>
                <a:gd name="T8" fmla="*/ 24 w 80"/>
                <a:gd name="T9" fmla="*/ 7 h 89"/>
                <a:gd name="T10" fmla="*/ 65 w 80"/>
                <a:gd name="T11" fmla="*/ 23 h 89"/>
                <a:gd name="T12" fmla="*/ 73 w 80"/>
                <a:gd name="T13" fmla="*/ 40 h 89"/>
              </a:gdLst>
              <a:ahLst/>
              <a:cxnLst>
                <a:cxn ang="0">
                  <a:pos x="T0" y="T1"/>
                </a:cxn>
                <a:cxn ang="0">
                  <a:pos x="T2" y="T3"/>
                </a:cxn>
                <a:cxn ang="0">
                  <a:pos x="T4" y="T5"/>
                </a:cxn>
                <a:cxn ang="0">
                  <a:pos x="T6" y="T7"/>
                </a:cxn>
                <a:cxn ang="0">
                  <a:pos x="T8" y="T9"/>
                </a:cxn>
                <a:cxn ang="0">
                  <a:pos x="T10" y="T11"/>
                </a:cxn>
                <a:cxn ang="0">
                  <a:pos x="T12" y="T13"/>
                </a:cxn>
              </a:cxnLst>
              <a:rect l="0" t="0" r="r" b="b"/>
              <a:pathLst>
                <a:path w="80" h="89">
                  <a:moveTo>
                    <a:pt x="73" y="40"/>
                  </a:moveTo>
                  <a:cubicBezTo>
                    <a:pt x="80" y="56"/>
                    <a:pt x="72" y="75"/>
                    <a:pt x="56" y="82"/>
                  </a:cubicBezTo>
                  <a:cubicBezTo>
                    <a:pt x="41" y="89"/>
                    <a:pt x="22" y="81"/>
                    <a:pt x="15" y="65"/>
                  </a:cubicBezTo>
                  <a:cubicBezTo>
                    <a:pt x="7" y="48"/>
                    <a:pt x="7" y="48"/>
                    <a:pt x="7" y="48"/>
                  </a:cubicBezTo>
                  <a:cubicBezTo>
                    <a:pt x="0" y="32"/>
                    <a:pt x="8" y="14"/>
                    <a:pt x="24" y="7"/>
                  </a:cubicBezTo>
                  <a:cubicBezTo>
                    <a:pt x="40" y="0"/>
                    <a:pt x="58" y="7"/>
                    <a:pt x="65" y="23"/>
                  </a:cubicBezTo>
                  <a:cubicBezTo>
                    <a:pt x="73" y="40"/>
                    <a:pt x="73" y="40"/>
                    <a:pt x="73" y="40"/>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01"/>
            <p:cNvSpPr>
              <a:spLocks/>
            </p:cNvSpPr>
            <p:nvPr/>
          </p:nvSpPr>
          <p:spPr bwMode="auto">
            <a:xfrm>
              <a:off x="1346200" y="4059237"/>
              <a:ext cx="61913" cy="95250"/>
            </a:xfrm>
            <a:custGeom>
              <a:avLst/>
              <a:gdLst>
                <a:gd name="T0" fmla="*/ 170 w 190"/>
                <a:gd name="T1" fmla="*/ 287 h 290"/>
                <a:gd name="T2" fmla="*/ 158 w 190"/>
                <a:gd name="T3" fmla="*/ 290 h 290"/>
                <a:gd name="T4" fmla="*/ 126 w 190"/>
                <a:gd name="T5" fmla="*/ 258 h 290"/>
                <a:gd name="T6" fmla="*/ 106 w 190"/>
                <a:gd name="T7" fmla="*/ 166 h 290"/>
                <a:gd name="T8" fmla="*/ 18 w 190"/>
                <a:gd name="T9" fmla="*/ 63 h 290"/>
                <a:gd name="T10" fmla="*/ 9 w 190"/>
                <a:gd name="T11" fmla="*/ 19 h 290"/>
                <a:gd name="T12" fmla="*/ 53 w 190"/>
                <a:gd name="T13" fmla="*/ 10 h 290"/>
                <a:gd name="T14" fmla="*/ 164 w 190"/>
                <a:gd name="T15" fmla="*/ 141 h 290"/>
                <a:gd name="T16" fmla="*/ 190 w 190"/>
                <a:gd name="T17" fmla="*/ 257 h 290"/>
                <a:gd name="T18" fmla="*/ 170 w 190"/>
                <a:gd name="T19" fmla="*/ 28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90">
                  <a:moveTo>
                    <a:pt x="170" y="287"/>
                  </a:moveTo>
                  <a:cubicBezTo>
                    <a:pt x="167" y="289"/>
                    <a:pt x="162" y="290"/>
                    <a:pt x="158" y="290"/>
                  </a:cubicBezTo>
                  <a:cubicBezTo>
                    <a:pt x="141" y="290"/>
                    <a:pt x="126" y="276"/>
                    <a:pt x="126" y="258"/>
                  </a:cubicBezTo>
                  <a:cubicBezTo>
                    <a:pt x="125" y="227"/>
                    <a:pt x="119" y="196"/>
                    <a:pt x="106" y="166"/>
                  </a:cubicBezTo>
                  <a:cubicBezTo>
                    <a:pt x="87" y="124"/>
                    <a:pt x="57" y="88"/>
                    <a:pt x="18" y="63"/>
                  </a:cubicBezTo>
                  <a:cubicBezTo>
                    <a:pt x="4" y="53"/>
                    <a:pt x="0" y="33"/>
                    <a:pt x="9" y="19"/>
                  </a:cubicBezTo>
                  <a:cubicBezTo>
                    <a:pt x="19" y="4"/>
                    <a:pt x="39" y="0"/>
                    <a:pt x="53" y="10"/>
                  </a:cubicBezTo>
                  <a:cubicBezTo>
                    <a:pt x="102" y="42"/>
                    <a:pt x="141" y="87"/>
                    <a:pt x="164" y="141"/>
                  </a:cubicBezTo>
                  <a:cubicBezTo>
                    <a:pt x="180" y="178"/>
                    <a:pt x="189" y="217"/>
                    <a:pt x="190" y="257"/>
                  </a:cubicBezTo>
                  <a:cubicBezTo>
                    <a:pt x="190" y="271"/>
                    <a:pt x="182" y="282"/>
                    <a:pt x="170" y="287"/>
                  </a:cubicBezTo>
                  <a:close/>
                </a:path>
              </a:pathLst>
            </a:custGeom>
            <a:solidFill>
              <a:srgbClr val="345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02"/>
            <p:cNvSpPr>
              <a:spLocks/>
            </p:cNvSpPr>
            <p:nvPr/>
          </p:nvSpPr>
          <p:spPr bwMode="auto">
            <a:xfrm>
              <a:off x="1368425" y="4327525"/>
              <a:ext cx="119063" cy="55563"/>
            </a:xfrm>
            <a:custGeom>
              <a:avLst/>
              <a:gdLst>
                <a:gd name="T0" fmla="*/ 196 w 368"/>
                <a:gd name="T1" fmla="*/ 120 h 173"/>
                <a:gd name="T2" fmla="*/ 1 w 368"/>
                <a:gd name="T3" fmla="*/ 173 h 173"/>
                <a:gd name="T4" fmla="*/ 0 w 368"/>
                <a:gd name="T5" fmla="*/ 157 h 173"/>
                <a:gd name="T6" fmla="*/ 358 w 368"/>
                <a:gd name="T7" fmla="*/ 0 h 173"/>
                <a:gd name="T8" fmla="*/ 368 w 368"/>
                <a:gd name="T9" fmla="*/ 12 h 173"/>
                <a:gd name="T10" fmla="*/ 196 w 368"/>
                <a:gd name="T11" fmla="*/ 120 h 173"/>
              </a:gdLst>
              <a:ahLst/>
              <a:cxnLst>
                <a:cxn ang="0">
                  <a:pos x="T0" y="T1"/>
                </a:cxn>
                <a:cxn ang="0">
                  <a:pos x="T2" y="T3"/>
                </a:cxn>
                <a:cxn ang="0">
                  <a:pos x="T4" y="T5"/>
                </a:cxn>
                <a:cxn ang="0">
                  <a:pos x="T6" y="T7"/>
                </a:cxn>
                <a:cxn ang="0">
                  <a:pos x="T8" y="T9"/>
                </a:cxn>
                <a:cxn ang="0">
                  <a:pos x="T10" y="T11"/>
                </a:cxn>
              </a:cxnLst>
              <a:rect l="0" t="0" r="r" b="b"/>
              <a:pathLst>
                <a:path w="368" h="173">
                  <a:moveTo>
                    <a:pt x="196" y="120"/>
                  </a:moveTo>
                  <a:cubicBezTo>
                    <a:pt x="88" y="167"/>
                    <a:pt x="2" y="173"/>
                    <a:pt x="1" y="173"/>
                  </a:cubicBezTo>
                  <a:cubicBezTo>
                    <a:pt x="0" y="157"/>
                    <a:pt x="0" y="157"/>
                    <a:pt x="0" y="157"/>
                  </a:cubicBezTo>
                  <a:cubicBezTo>
                    <a:pt x="2" y="157"/>
                    <a:pt x="189" y="144"/>
                    <a:pt x="358" y="0"/>
                  </a:cubicBezTo>
                  <a:cubicBezTo>
                    <a:pt x="368" y="12"/>
                    <a:pt x="368" y="12"/>
                    <a:pt x="368" y="12"/>
                  </a:cubicBezTo>
                  <a:cubicBezTo>
                    <a:pt x="310" y="62"/>
                    <a:pt x="250" y="96"/>
                    <a:pt x="196" y="120"/>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603"/>
            <p:cNvSpPr>
              <a:spLocks/>
            </p:cNvSpPr>
            <p:nvPr/>
          </p:nvSpPr>
          <p:spPr bwMode="auto">
            <a:xfrm>
              <a:off x="1335088" y="4230687"/>
              <a:ext cx="66675" cy="146050"/>
            </a:xfrm>
            <a:custGeom>
              <a:avLst/>
              <a:gdLst>
                <a:gd name="T0" fmla="*/ 42 w 42"/>
                <a:gd name="T1" fmla="*/ 90 h 92"/>
                <a:gd name="T2" fmla="*/ 39 w 42"/>
                <a:gd name="T3" fmla="*/ 92 h 92"/>
                <a:gd name="T4" fmla="*/ 0 w 42"/>
                <a:gd name="T5" fmla="*/ 2 h 92"/>
                <a:gd name="T6" fmla="*/ 3 w 42"/>
                <a:gd name="T7" fmla="*/ 0 h 92"/>
                <a:gd name="T8" fmla="*/ 42 w 42"/>
                <a:gd name="T9" fmla="*/ 90 h 92"/>
                <a:gd name="T10" fmla="*/ 42 w 42"/>
                <a:gd name="T11" fmla="*/ 90 h 92"/>
              </a:gdLst>
              <a:ahLst/>
              <a:cxnLst>
                <a:cxn ang="0">
                  <a:pos x="T0" y="T1"/>
                </a:cxn>
                <a:cxn ang="0">
                  <a:pos x="T2" y="T3"/>
                </a:cxn>
                <a:cxn ang="0">
                  <a:pos x="T4" y="T5"/>
                </a:cxn>
                <a:cxn ang="0">
                  <a:pos x="T6" y="T7"/>
                </a:cxn>
                <a:cxn ang="0">
                  <a:pos x="T8" y="T9"/>
                </a:cxn>
                <a:cxn ang="0">
                  <a:pos x="T10" y="T11"/>
                </a:cxn>
              </a:cxnLst>
              <a:rect l="0" t="0" r="r" b="b"/>
              <a:pathLst>
                <a:path w="42" h="92">
                  <a:moveTo>
                    <a:pt x="42" y="90"/>
                  </a:moveTo>
                  <a:lnTo>
                    <a:pt x="39" y="92"/>
                  </a:lnTo>
                  <a:lnTo>
                    <a:pt x="0" y="2"/>
                  </a:lnTo>
                  <a:lnTo>
                    <a:pt x="3" y="0"/>
                  </a:lnTo>
                  <a:lnTo>
                    <a:pt x="42" y="90"/>
                  </a:lnTo>
                  <a:lnTo>
                    <a:pt x="42" y="90"/>
                  </a:ln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04"/>
            <p:cNvSpPr>
              <a:spLocks/>
            </p:cNvSpPr>
            <p:nvPr/>
          </p:nvSpPr>
          <p:spPr bwMode="auto">
            <a:xfrm>
              <a:off x="1343025" y="4235450"/>
              <a:ext cx="114300" cy="115888"/>
            </a:xfrm>
            <a:custGeom>
              <a:avLst/>
              <a:gdLst>
                <a:gd name="T0" fmla="*/ 352 w 356"/>
                <a:gd name="T1" fmla="*/ 229 h 356"/>
                <a:gd name="T2" fmla="*/ 341 w 356"/>
                <a:gd name="T3" fmla="*/ 257 h 356"/>
                <a:gd name="T4" fmla="*/ 127 w 356"/>
                <a:gd name="T5" fmla="*/ 351 h 356"/>
                <a:gd name="T6" fmla="*/ 99 w 356"/>
                <a:gd name="T7" fmla="*/ 340 h 356"/>
                <a:gd name="T8" fmla="*/ 5 w 356"/>
                <a:gd name="T9" fmla="*/ 126 h 356"/>
                <a:gd name="T10" fmla="*/ 16 w 356"/>
                <a:gd name="T11" fmla="*/ 98 h 356"/>
                <a:gd name="T12" fmla="*/ 230 w 356"/>
                <a:gd name="T13" fmla="*/ 5 h 356"/>
                <a:gd name="T14" fmla="*/ 258 w 356"/>
                <a:gd name="T15" fmla="*/ 16 h 356"/>
                <a:gd name="T16" fmla="*/ 352 w 356"/>
                <a:gd name="T17" fmla="*/ 22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356">
                  <a:moveTo>
                    <a:pt x="352" y="229"/>
                  </a:moveTo>
                  <a:cubicBezTo>
                    <a:pt x="356" y="240"/>
                    <a:pt x="351" y="253"/>
                    <a:pt x="341" y="257"/>
                  </a:cubicBezTo>
                  <a:cubicBezTo>
                    <a:pt x="127" y="351"/>
                    <a:pt x="127" y="351"/>
                    <a:pt x="127" y="351"/>
                  </a:cubicBezTo>
                  <a:cubicBezTo>
                    <a:pt x="116" y="356"/>
                    <a:pt x="103" y="351"/>
                    <a:pt x="99" y="340"/>
                  </a:cubicBezTo>
                  <a:cubicBezTo>
                    <a:pt x="5" y="126"/>
                    <a:pt x="5" y="126"/>
                    <a:pt x="5" y="126"/>
                  </a:cubicBezTo>
                  <a:cubicBezTo>
                    <a:pt x="0" y="116"/>
                    <a:pt x="5" y="103"/>
                    <a:pt x="16" y="98"/>
                  </a:cubicBezTo>
                  <a:cubicBezTo>
                    <a:pt x="230" y="5"/>
                    <a:pt x="230" y="5"/>
                    <a:pt x="230" y="5"/>
                  </a:cubicBezTo>
                  <a:cubicBezTo>
                    <a:pt x="241" y="0"/>
                    <a:pt x="253" y="5"/>
                    <a:pt x="258" y="16"/>
                  </a:cubicBezTo>
                  <a:cubicBezTo>
                    <a:pt x="352" y="229"/>
                    <a:pt x="352" y="229"/>
                    <a:pt x="352" y="229"/>
                  </a:cubicBez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05"/>
            <p:cNvSpPr>
              <a:spLocks/>
            </p:cNvSpPr>
            <p:nvPr/>
          </p:nvSpPr>
          <p:spPr bwMode="auto">
            <a:xfrm>
              <a:off x="1397000" y="4286250"/>
              <a:ext cx="44450" cy="23813"/>
            </a:xfrm>
            <a:custGeom>
              <a:avLst/>
              <a:gdLst>
                <a:gd name="T0" fmla="*/ 133 w 136"/>
                <a:gd name="T1" fmla="*/ 9 h 74"/>
                <a:gd name="T2" fmla="*/ 127 w 136"/>
                <a:gd name="T3" fmla="*/ 24 h 74"/>
                <a:gd name="T4" fmla="*/ 18 w 136"/>
                <a:gd name="T5" fmla="*/ 72 h 74"/>
                <a:gd name="T6" fmla="*/ 3 w 136"/>
                <a:gd name="T7" fmla="*/ 66 h 74"/>
                <a:gd name="T8" fmla="*/ 8 w 136"/>
                <a:gd name="T9" fmla="*/ 51 h 74"/>
                <a:gd name="T10" fmla="*/ 118 w 136"/>
                <a:gd name="T11" fmla="*/ 3 h 74"/>
                <a:gd name="T12" fmla="*/ 133 w 136"/>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136" h="74">
                  <a:moveTo>
                    <a:pt x="133" y="9"/>
                  </a:moveTo>
                  <a:cubicBezTo>
                    <a:pt x="136" y="14"/>
                    <a:pt x="133" y="21"/>
                    <a:pt x="127" y="24"/>
                  </a:cubicBezTo>
                  <a:cubicBezTo>
                    <a:pt x="18" y="72"/>
                    <a:pt x="18" y="72"/>
                    <a:pt x="18" y="72"/>
                  </a:cubicBezTo>
                  <a:cubicBezTo>
                    <a:pt x="12" y="74"/>
                    <a:pt x="5" y="72"/>
                    <a:pt x="3" y="66"/>
                  </a:cubicBezTo>
                  <a:cubicBezTo>
                    <a:pt x="0" y="60"/>
                    <a:pt x="3" y="53"/>
                    <a:pt x="8" y="51"/>
                  </a:cubicBezTo>
                  <a:cubicBezTo>
                    <a:pt x="118" y="3"/>
                    <a:pt x="118" y="3"/>
                    <a:pt x="118" y="3"/>
                  </a:cubicBezTo>
                  <a:cubicBezTo>
                    <a:pt x="124" y="0"/>
                    <a:pt x="130" y="3"/>
                    <a:pt x="133" y="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606"/>
            <p:cNvSpPr>
              <a:spLocks/>
            </p:cNvSpPr>
            <p:nvPr/>
          </p:nvSpPr>
          <p:spPr bwMode="auto">
            <a:xfrm>
              <a:off x="1384300" y="4259262"/>
              <a:ext cx="44450" cy="23813"/>
            </a:xfrm>
            <a:custGeom>
              <a:avLst/>
              <a:gdLst>
                <a:gd name="T0" fmla="*/ 133 w 136"/>
                <a:gd name="T1" fmla="*/ 8 h 74"/>
                <a:gd name="T2" fmla="*/ 127 w 136"/>
                <a:gd name="T3" fmla="*/ 24 h 74"/>
                <a:gd name="T4" fmla="*/ 18 w 136"/>
                <a:gd name="T5" fmla="*/ 71 h 74"/>
                <a:gd name="T6" fmla="*/ 3 w 136"/>
                <a:gd name="T7" fmla="*/ 66 h 74"/>
                <a:gd name="T8" fmla="*/ 9 w 136"/>
                <a:gd name="T9" fmla="*/ 50 h 74"/>
                <a:gd name="T10" fmla="*/ 118 w 136"/>
                <a:gd name="T11" fmla="*/ 3 h 74"/>
                <a:gd name="T12" fmla="*/ 133 w 136"/>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36" h="74">
                  <a:moveTo>
                    <a:pt x="133" y="8"/>
                  </a:moveTo>
                  <a:cubicBezTo>
                    <a:pt x="136" y="14"/>
                    <a:pt x="133" y="21"/>
                    <a:pt x="127" y="24"/>
                  </a:cubicBezTo>
                  <a:cubicBezTo>
                    <a:pt x="18" y="71"/>
                    <a:pt x="18" y="71"/>
                    <a:pt x="18" y="71"/>
                  </a:cubicBezTo>
                  <a:cubicBezTo>
                    <a:pt x="12" y="74"/>
                    <a:pt x="5" y="71"/>
                    <a:pt x="3" y="66"/>
                  </a:cubicBezTo>
                  <a:cubicBezTo>
                    <a:pt x="0" y="60"/>
                    <a:pt x="3" y="53"/>
                    <a:pt x="9" y="50"/>
                  </a:cubicBezTo>
                  <a:cubicBezTo>
                    <a:pt x="118" y="3"/>
                    <a:pt x="118" y="3"/>
                    <a:pt x="118" y="3"/>
                  </a:cubicBezTo>
                  <a:cubicBezTo>
                    <a:pt x="124" y="0"/>
                    <a:pt x="131" y="3"/>
                    <a:pt x="133"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607"/>
            <p:cNvSpPr>
              <a:spLocks/>
            </p:cNvSpPr>
            <p:nvPr/>
          </p:nvSpPr>
          <p:spPr bwMode="auto">
            <a:xfrm>
              <a:off x="1390650" y="4271962"/>
              <a:ext cx="44450" cy="23813"/>
            </a:xfrm>
            <a:custGeom>
              <a:avLst/>
              <a:gdLst>
                <a:gd name="T0" fmla="*/ 133 w 135"/>
                <a:gd name="T1" fmla="*/ 9 h 74"/>
                <a:gd name="T2" fmla="*/ 127 w 135"/>
                <a:gd name="T3" fmla="*/ 24 h 74"/>
                <a:gd name="T4" fmla="*/ 17 w 135"/>
                <a:gd name="T5" fmla="*/ 72 h 74"/>
                <a:gd name="T6" fmla="*/ 2 w 135"/>
                <a:gd name="T7" fmla="*/ 66 h 74"/>
                <a:gd name="T8" fmla="*/ 8 w 135"/>
                <a:gd name="T9" fmla="*/ 51 h 74"/>
                <a:gd name="T10" fmla="*/ 117 w 135"/>
                <a:gd name="T11" fmla="*/ 3 h 74"/>
                <a:gd name="T12" fmla="*/ 133 w 135"/>
                <a:gd name="T13" fmla="*/ 9 h 74"/>
              </a:gdLst>
              <a:ahLst/>
              <a:cxnLst>
                <a:cxn ang="0">
                  <a:pos x="T0" y="T1"/>
                </a:cxn>
                <a:cxn ang="0">
                  <a:pos x="T2" y="T3"/>
                </a:cxn>
                <a:cxn ang="0">
                  <a:pos x="T4" y="T5"/>
                </a:cxn>
                <a:cxn ang="0">
                  <a:pos x="T6" y="T7"/>
                </a:cxn>
                <a:cxn ang="0">
                  <a:pos x="T8" y="T9"/>
                </a:cxn>
                <a:cxn ang="0">
                  <a:pos x="T10" y="T11"/>
                </a:cxn>
                <a:cxn ang="0">
                  <a:pos x="T12" y="T13"/>
                </a:cxn>
              </a:cxnLst>
              <a:rect l="0" t="0" r="r" b="b"/>
              <a:pathLst>
                <a:path w="135" h="74">
                  <a:moveTo>
                    <a:pt x="133" y="9"/>
                  </a:moveTo>
                  <a:cubicBezTo>
                    <a:pt x="135" y="14"/>
                    <a:pt x="132" y="21"/>
                    <a:pt x="127" y="24"/>
                  </a:cubicBezTo>
                  <a:cubicBezTo>
                    <a:pt x="17" y="72"/>
                    <a:pt x="17" y="72"/>
                    <a:pt x="17" y="72"/>
                  </a:cubicBezTo>
                  <a:cubicBezTo>
                    <a:pt x="11" y="74"/>
                    <a:pt x="5" y="71"/>
                    <a:pt x="2" y="66"/>
                  </a:cubicBezTo>
                  <a:cubicBezTo>
                    <a:pt x="0" y="60"/>
                    <a:pt x="2" y="53"/>
                    <a:pt x="8" y="51"/>
                  </a:cubicBezTo>
                  <a:cubicBezTo>
                    <a:pt x="117" y="3"/>
                    <a:pt x="117" y="3"/>
                    <a:pt x="117" y="3"/>
                  </a:cubicBezTo>
                  <a:cubicBezTo>
                    <a:pt x="123" y="0"/>
                    <a:pt x="130" y="3"/>
                    <a:pt x="133" y="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609"/>
            <p:cNvSpPr>
              <a:spLocks/>
            </p:cNvSpPr>
            <p:nvPr/>
          </p:nvSpPr>
          <p:spPr bwMode="auto">
            <a:xfrm>
              <a:off x="1370013" y="4275137"/>
              <a:ext cx="7938" cy="9525"/>
            </a:xfrm>
            <a:custGeom>
              <a:avLst/>
              <a:gdLst>
                <a:gd name="T0" fmla="*/ 23 w 26"/>
                <a:gd name="T1" fmla="*/ 8 h 26"/>
                <a:gd name="T2" fmla="*/ 17 w 26"/>
                <a:gd name="T3" fmla="*/ 23 h 26"/>
                <a:gd name="T4" fmla="*/ 2 w 26"/>
                <a:gd name="T5" fmla="*/ 17 h 26"/>
                <a:gd name="T6" fmla="*/ 8 w 26"/>
                <a:gd name="T7" fmla="*/ 2 h 26"/>
                <a:gd name="T8" fmla="*/ 23 w 26"/>
                <a:gd name="T9" fmla="*/ 8 h 26"/>
              </a:gdLst>
              <a:ahLst/>
              <a:cxnLst>
                <a:cxn ang="0">
                  <a:pos x="T0" y="T1"/>
                </a:cxn>
                <a:cxn ang="0">
                  <a:pos x="T2" y="T3"/>
                </a:cxn>
                <a:cxn ang="0">
                  <a:pos x="T4" y="T5"/>
                </a:cxn>
                <a:cxn ang="0">
                  <a:pos x="T6" y="T7"/>
                </a:cxn>
                <a:cxn ang="0">
                  <a:pos x="T8" y="T9"/>
                </a:cxn>
              </a:cxnLst>
              <a:rect l="0" t="0" r="r" b="b"/>
              <a:pathLst>
                <a:path w="26" h="26">
                  <a:moveTo>
                    <a:pt x="23" y="8"/>
                  </a:moveTo>
                  <a:cubicBezTo>
                    <a:pt x="26" y="14"/>
                    <a:pt x="23" y="21"/>
                    <a:pt x="17" y="23"/>
                  </a:cubicBezTo>
                  <a:cubicBezTo>
                    <a:pt x="11" y="26"/>
                    <a:pt x="5" y="23"/>
                    <a:pt x="2" y="17"/>
                  </a:cubicBezTo>
                  <a:cubicBezTo>
                    <a:pt x="0" y="12"/>
                    <a:pt x="2" y="5"/>
                    <a:pt x="8" y="2"/>
                  </a:cubicBezTo>
                  <a:cubicBezTo>
                    <a:pt x="14" y="0"/>
                    <a:pt x="21" y="2"/>
                    <a:pt x="23"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610"/>
            <p:cNvSpPr>
              <a:spLocks/>
            </p:cNvSpPr>
            <p:nvPr/>
          </p:nvSpPr>
          <p:spPr bwMode="auto">
            <a:xfrm>
              <a:off x="1360488" y="4279899"/>
              <a:ext cx="7938" cy="7938"/>
            </a:xfrm>
            <a:custGeom>
              <a:avLst/>
              <a:gdLst>
                <a:gd name="T0" fmla="*/ 24 w 26"/>
                <a:gd name="T1" fmla="*/ 9 h 26"/>
                <a:gd name="T2" fmla="*/ 18 w 26"/>
                <a:gd name="T3" fmla="*/ 24 h 26"/>
                <a:gd name="T4" fmla="*/ 3 w 26"/>
                <a:gd name="T5" fmla="*/ 18 h 26"/>
                <a:gd name="T6" fmla="*/ 9 w 26"/>
                <a:gd name="T7" fmla="*/ 3 h 26"/>
                <a:gd name="T8" fmla="*/ 24 w 26"/>
                <a:gd name="T9" fmla="*/ 9 h 26"/>
              </a:gdLst>
              <a:ahLst/>
              <a:cxnLst>
                <a:cxn ang="0">
                  <a:pos x="T0" y="T1"/>
                </a:cxn>
                <a:cxn ang="0">
                  <a:pos x="T2" y="T3"/>
                </a:cxn>
                <a:cxn ang="0">
                  <a:pos x="T4" y="T5"/>
                </a:cxn>
                <a:cxn ang="0">
                  <a:pos x="T6" y="T7"/>
                </a:cxn>
                <a:cxn ang="0">
                  <a:pos x="T8" y="T9"/>
                </a:cxn>
              </a:cxnLst>
              <a:rect l="0" t="0" r="r" b="b"/>
              <a:pathLst>
                <a:path w="26" h="26">
                  <a:moveTo>
                    <a:pt x="24" y="9"/>
                  </a:moveTo>
                  <a:cubicBezTo>
                    <a:pt x="26" y="14"/>
                    <a:pt x="24" y="21"/>
                    <a:pt x="18" y="24"/>
                  </a:cubicBezTo>
                  <a:cubicBezTo>
                    <a:pt x="12" y="26"/>
                    <a:pt x="5" y="24"/>
                    <a:pt x="3" y="18"/>
                  </a:cubicBezTo>
                  <a:cubicBezTo>
                    <a:pt x="0" y="12"/>
                    <a:pt x="3" y="5"/>
                    <a:pt x="9" y="3"/>
                  </a:cubicBezTo>
                  <a:cubicBezTo>
                    <a:pt x="14" y="0"/>
                    <a:pt x="21" y="3"/>
                    <a:pt x="24" y="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11"/>
            <p:cNvSpPr>
              <a:spLocks/>
            </p:cNvSpPr>
            <p:nvPr/>
          </p:nvSpPr>
          <p:spPr bwMode="auto">
            <a:xfrm>
              <a:off x="1373188" y="4286249"/>
              <a:ext cx="9525" cy="7938"/>
            </a:xfrm>
            <a:custGeom>
              <a:avLst/>
              <a:gdLst>
                <a:gd name="T0" fmla="*/ 24 w 26"/>
                <a:gd name="T1" fmla="*/ 8 h 26"/>
                <a:gd name="T2" fmla="*/ 18 w 26"/>
                <a:gd name="T3" fmla="*/ 23 h 26"/>
                <a:gd name="T4" fmla="*/ 3 w 26"/>
                <a:gd name="T5" fmla="*/ 17 h 26"/>
                <a:gd name="T6" fmla="*/ 9 w 26"/>
                <a:gd name="T7" fmla="*/ 2 h 26"/>
                <a:gd name="T8" fmla="*/ 24 w 26"/>
                <a:gd name="T9" fmla="*/ 8 h 26"/>
              </a:gdLst>
              <a:ahLst/>
              <a:cxnLst>
                <a:cxn ang="0">
                  <a:pos x="T0" y="T1"/>
                </a:cxn>
                <a:cxn ang="0">
                  <a:pos x="T2" y="T3"/>
                </a:cxn>
                <a:cxn ang="0">
                  <a:pos x="T4" y="T5"/>
                </a:cxn>
                <a:cxn ang="0">
                  <a:pos x="T6" y="T7"/>
                </a:cxn>
                <a:cxn ang="0">
                  <a:pos x="T8" y="T9"/>
                </a:cxn>
              </a:cxnLst>
              <a:rect l="0" t="0" r="r" b="b"/>
              <a:pathLst>
                <a:path w="26" h="26">
                  <a:moveTo>
                    <a:pt x="24" y="8"/>
                  </a:moveTo>
                  <a:cubicBezTo>
                    <a:pt x="26" y="14"/>
                    <a:pt x="24" y="21"/>
                    <a:pt x="18" y="23"/>
                  </a:cubicBezTo>
                  <a:cubicBezTo>
                    <a:pt x="12" y="26"/>
                    <a:pt x="5" y="23"/>
                    <a:pt x="3" y="17"/>
                  </a:cubicBezTo>
                  <a:cubicBezTo>
                    <a:pt x="0" y="11"/>
                    <a:pt x="3" y="5"/>
                    <a:pt x="9" y="2"/>
                  </a:cubicBezTo>
                  <a:cubicBezTo>
                    <a:pt x="14" y="0"/>
                    <a:pt x="21" y="2"/>
                    <a:pt x="24"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12"/>
            <p:cNvSpPr>
              <a:spLocks/>
            </p:cNvSpPr>
            <p:nvPr/>
          </p:nvSpPr>
          <p:spPr bwMode="auto">
            <a:xfrm>
              <a:off x="1363663" y="4289424"/>
              <a:ext cx="9525" cy="7938"/>
            </a:xfrm>
            <a:custGeom>
              <a:avLst/>
              <a:gdLst>
                <a:gd name="T0" fmla="*/ 23 w 26"/>
                <a:gd name="T1" fmla="*/ 8 h 26"/>
                <a:gd name="T2" fmla="*/ 17 w 26"/>
                <a:gd name="T3" fmla="*/ 24 h 26"/>
                <a:gd name="T4" fmla="*/ 2 w 26"/>
                <a:gd name="T5" fmla="*/ 18 h 26"/>
                <a:gd name="T6" fmla="*/ 8 w 26"/>
                <a:gd name="T7" fmla="*/ 3 h 26"/>
                <a:gd name="T8" fmla="*/ 23 w 26"/>
                <a:gd name="T9" fmla="*/ 8 h 26"/>
              </a:gdLst>
              <a:ahLst/>
              <a:cxnLst>
                <a:cxn ang="0">
                  <a:pos x="T0" y="T1"/>
                </a:cxn>
                <a:cxn ang="0">
                  <a:pos x="T2" y="T3"/>
                </a:cxn>
                <a:cxn ang="0">
                  <a:pos x="T4" y="T5"/>
                </a:cxn>
                <a:cxn ang="0">
                  <a:pos x="T6" y="T7"/>
                </a:cxn>
                <a:cxn ang="0">
                  <a:pos x="T8" y="T9"/>
                </a:cxn>
              </a:cxnLst>
              <a:rect l="0" t="0" r="r" b="b"/>
              <a:pathLst>
                <a:path w="26" h="26">
                  <a:moveTo>
                    <a:pt x="23" y="8"/>
                  </a:moveTo>
                  <a:cubicBezTo>
                    <a:pt x="26" y="14"/>
                    <a:pt x="23" y="21"/>
                    <a:pt x="17" y="24"/>
                  </a:cubicBezTo>
                  <a:cubicBezTo>
                    <a:pt x="11" y="26"/>
                    <a:pt x="5" y="23"/>
                    <a:pt x="2" y="18"/>
                  </a:cubicBezTo>
                  <a:cubicBezTo>
                    <a:pt x="0" y="12"/>
                    <a:pt x="2" y="5"/>
                    <a:pt x="8" y="3"/>
                  </a:cubicBezTo>
                  <a:cubicBezTo>
                    <a:pt x="14" y="0"/>
                    <a:pt x="21" y="3"/>
                    <a:pt x="23"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13"/>
            <p:cNvSpPr>
              <a:spLocks/>
            </p:cNvSpPr>
            <p:nvPr/>
          </p:nvSpPr>
          <p:spPr bwMode="auto">
            <a:xfrm>
              <a:off x="1368425" y="4297362"/>
              <a:ext cx="31750" cy="42863"/>
            </a:xfrm>
            <a:custGeom>
              <a:avLst/>
              <a:gdLst>
                <a:gd name="T0" fmla="*/ 20 w 20"/>
                <a:gd name="T1" fmla="*/ 22 h 27"/>
                <a:gd name="T2" fmla="*/ 10 w 20"/>
                <a:gd name="T3" fmla="*/ 27 h 27"/>
                <a:gd name="T4" fmla="*/ 0 w 20"/>
                <a:gd name="T5" fmla="*/ 4 h 27"/>
                <a:gd name="T6" fmla="*/ 10 w 20"/>
                <a:gd name="T7" fmla="*/ 0 h 27"/>
                <a:gd name="T8" fmla="*/ 20 w 20"/>
                <a:gd name="T9" fmla="*/ 22 h 27"/>
                <a:gd name="T10" fmla="*/ 20 w 20"/>
                <a:gd name="T11" fmla="*/ 22 h 27"/>
              </a:gdLst>
              <a:ahLst/>
              <a:cxnLst>
                <a:cxn ang="0">
                  <a:pos x="T0" y="T1"/>
                </a:cxn>
                <a:cxn ang="0">
                  <a:pos x="T2" y="T3"/>
                </a:cxn>
                <a:cxn ang="0">
                  <a:pos x="T4" y="T5"/>
                </a:cxn>
                <a:cxn ang="0">
                  <a:pos x="T6" y="T7"/>
                </a:cxn>
                <a:cxn ang="0">
                  <a:pos x="T8" y="T9"/>
                </a:cxn>
                <a:cxn ang="0">
                  <a:pos x="T10" y="T11"/>
                </a:cxn>
              </a:cxnLst>
              <a:rect l="0" t="0" r="r" b="b"/>
              <a:pathLst>
                <a:path w="20" h="27">
                  <a:moveTo>
                    <a:pt x="20" y="22"/>
                  </a:moveTo>
                  <a:lnTo>
                    <a:pt x="10" y="27"/>
                  </a:lnTo>
                  <a:lnTo>
                    <a:pt x="0" y="4"/>
                  </a:lnTo>
                  <a:lnTo>
                    <a:pt x="10" y="0"/>
                  </a:lnTo>
                  <a:lnTo>
                    <a:pt x="20" y="22"/>
                  </a:lnTo>
                  <a:lnTo>
                    <a:pt x="20" y="2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14"/>
            <p:cNvSpPr>
              <a:spLocks/>
            </p:cNvSpPr>
            <p:nvPr/>
          </p:nvSpPr>
          <p:spPr bwMode="auto">
            <a:xfrm>
              <a:off x="1397000" y="4203699"/>
              <a:ext cx="68263" cy="144463"/>
            </a:xfrm>
            <a:custGeom>
              <a:avLst/>
              <a:gdLst>
                <a:gd name="T0" fmla="*/ 43 w 43"/>
                <a:gd name="T1" fmla="*/ 90 h 91"/>
                <a:gd name="T2" fmla="*/ 40 w 43"/>
                <a:gd name="T3" fmla="*/ 91 h 91"/>
                <a:gd name="T4" fmla="*/ 0 w 43"/>
                <a:gd name="T5" fmla="*/ 1 h 91"/>
                <a:gd name="T6" fmla="*/ 3 w 43"/>
                <a:gd name="T7" fmla="*/ 0 h 91"/>
                <a:gd name="T8" fmla="*/ 43 w 43"/>
                <a:gd name="T9" fmla="*/ 90 h 91"/>
                <a:gd name="T10" fmla="*/ 43 w 43"/>
                <a:gd name="T11" fmla="*/ 90 h 91"/>
              </a:gdLst>
              <a:ahLst/>
              <a:cxnLst>
                <a:cxn ang="0">
                  <a:pos x="T0" y="T1"/>
                </a:cxn>
                <a:cxn ang="0">
                  <a:pos x="T2" y="T3"/>
                </a:cxn>
                <a:cxn ang="0">
                  <a:pos x="T4" y="T5"/>
                </a:cxn>
                <a:cxn ang="0">
                  <a:pos x="T6" y="T7"/>
                </a:cxn>
                <a:cxn ang="0">
                  <a:pos x="T8" y="T9"/>
                </a:cxn>
                <a:cxn ang="0">
                  <a:pos x="T10" y="T11"/>
                </a:cxn>
              </a:cxnLst>
              <a:rect l="0" t="0" r="r" b="b"/>
              <a:pathLst>
                <a:path w="43" h="91">
                  <a:moveTo>
                    <a:pt x="43" y="90"/>
                  </a:moveTo>
                  <a:lnTo>
                    <a:pt x="40" y="91"/>
                  </a:lnTo>
                  <a:lnTo>
                    <a:pt x="0" y="1"/>
                  </a:lnTo>
                  <a:lnTo>
                    <a:pt x="3" y="0"/>
                  </a:lnTo>
                  <a:lnTo>
                    <a:pt x="43" y="90"/>
                  </a:lnTo>
                  <a:lnTo>
                    <a:pt x="43" y="90"/>
                  </a:lnTo>
                  <a:close/>
                </a:path>
              </a:pathLst>
            </a:custGeom>
            <a:solidFill>
              <a:srgbClr val="253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4" name="TextBox 87"/>
          <p:cNvSpPr txBox="1"/>
          <p:nvPr/>
        </p:nvSpPr>
        <p:spPr>
          <a:xfrm>
            <a:off x="1439694" y="3650120"/>
            <a:ext cx="3706335" cy="912814"/>
          </a:xfrm>
          <a:prstGeom prst="rect">
            <a:avLst/>
          </a:prstGeom>
          <a:noFill/>
        </p:spPr>
        <p:txBody>
          <a:bodyPr wrap="square" rtlCol="0">
            <a:spAutoFit/>
          </a:bodyPr>
          <a:lstStyle/>
          <a:p>
            <a:pPr algn="r"/>
            <a:r>
              <a:rPr lang="en-US" sz="1333" dirty="0">
                <a:solidFill>
                  <a:schemeClr val="bg1">
                    <a:lumMod val="65000"/>
                  </a:schemeClr>
                </a:solidFill>
                <a:latin typeface="Source Sans Pro Regular" charset="0"/>
                <a:ea typeface="Source Sans Pro Light" charset="0"/>
              </a:rPr>
              <a:t>Lorem ipsum dolor sit </a:t>
            </a:r>
            <a:r>
              <a:rPr lang="en-US" sz="1333" dirty="0" err="1">
                <a:solidFill>
                  <a:schemeClr val="bg1">
                    <a:lumMod val="65000"/>
                  </a:schemeClr>
                </a:solidFill>
                <a:latin typeface="Source Sans Pro Regular" charset="0"/>
                <a:ea typeface="Source Sans Pro Light" charset="0"/>
              </a:rPr>
              <a:t>amet</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consetetur</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sadipscing</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elitr</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sed</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diam</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nonumy</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eirmod</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tempor</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invidunt</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ut</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labore</a:t>
            </a:r>
            <a:r>
              <a:rPr lang="en-US" sz="1333" dirty="0">
                <a:solidFill>
                  <a:schemeClr val="bg1">
                    <a:lumMod val="65000"/>
                  </a:schemeClr>
                </a:solidFill>
                <a:latin typeface="Source Sans Pro Regular" charset="0"/>
                <a:ea typeface="Source Sans Pro Light" charset="0"/>
              </a:rPr>
              <a:t> et. Cupcake </a:t>
            </a:r>
            <a:r>
              <a:rPr lang="en-US" sz="1333" dirty="0" err="1">
                <a:solidFill>
                  <a:schemeClr val="bg1">
                    <a:lumMod val="65000"/>
                  </a:schemeClr>
                </a:solidFill>
                <a:latin typeface="Source Sans Pro Regular" charset="0"/>
                <a:ea typeface="Source Sans Pro Light" charset="0"/>
              </a:rPr>
              <a:t>ipsum</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consetetur</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sadipscing</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elitr</a:t>
            </a:r>
            <a:r>
              <a:rPr lang="en-US" sz="1333" dirty="0">
                <a:solidFill>
                  <a:schemeClr val="bg1">
                    <a:lumMod val="65000"/>
                  </a:schemeClr>
                </a:solidFill>
                <a:latin typeface="Source Sans Pro Regular" charset="0"/>
                <a:ea typeface="Source Sans Pro Light" charset="0"/>
              </a:rPr>
              <a:t>, </a:t>
            </a:r>
            <a:r>
              <a:rPr lang="en-US" sz="1333" dirty="0" err="1">
                <a:solidFill>
                  <a:schemeClr val="bg1">
                    <a:lumMod val="65000"/>
                  </a:schemeClr>
                </a:solidFill>
                <a:latin typeface="Source Sans Pro Regular" charset="0"/>
                <a:ea typeface="Source Sans Pro Light" charset="0"/>
              </a:rPr>
              <a:t>sed</a:t>
            </a:r>
            <a:r>
              <a:rPr lang="en-US" sz="1333" dirty="0">
                <a:solidFill>
                  <a:schemeClr val="bg1">
                    <a:lumMod val="65000"/>
                  </a:schemeClr>
                </a:solidFill>
                <a:latin typeface="Source Sans Pro Regular" charset="0"/>
                <a:ea typeface="Source Sans Pro Light" charset="0"/>
              </a:rPr>
              <a:t> </a:t>
            </a:r>
            <a:r>
              <a:rPr lang="en-US" sz="1333" dirty="0" err="1" smtClean="0">
                <a:solidFill>
                  <a:schemeClr val="bg1">
                    <a:lumMod val="65000"/>
                  </a:schemeClr>
                </a:solidFill>
                <a:latin typeface="Source Sans Pro Regular" charset="0"/>
                <a:ea typeface="Source Sans Pro Light" charset="0"/>
              </a:rPr>
              <a:t>diam</a:t>
            </a:r>
            <a:endParaRPr lang="en-US" sz="1333" dirty="0">
              <a:solidFill>
                <a:schemeClr val="bg1">
                  <a:lumMod val="65000"/>
                </a:schemeClr>
              </a:solidFill>
              <a:latin typeface="Source Sans Pro Regular" charset="0"/>
              <a:ea typeface="Source Sans Pro Light" charset="0"/>
            </a:endParaRPr>
          </a:p>
        </p:txBody>
      </p:sp>
      <p:sp>
        <p:nvSpPr>
          <p:cNvPr id="185" name="Rectangle 88"/>
          <p:cNvSpPr/>
          <p:nvPr/>
        </p:nvSpPr>
        <p:spPr>
          <a:xfrm>
            <a:off x="2356805" y="3250010"/>
            <a:ext cx="2789224" cy="400110"/>
          </a:xfrm>
          <a:prstGeom prst="rect">
            <a:avLst/>
          </a:prstGeom>
        </p:spPr>
        <p:txBody>
          <a:bodyPr wrap="square">
            <a:spAutoFit/>
          </a:bodyPr>
          <a:lstStyle/>
          <a:p>
            <a:pPr algn="r"/>
            <a:r>
              <a:rPr lang="en-US" sz="2000" b="1" dirty="0" smtClean="0">
                <a:latin typeface="Source Sans Pro Bold" charset="0"/>
              </a:rPr>
              <a:t>SPACE START</a:t>
            </a:r>
            <a:endParaRPr lang="en-US" sz="2000" b="1" dirty="0">
              <a:latin typeface="Source Sans Pro Bold" charset="0"/>
            </a:endParaRPr>
          </a:p>
        </p:txBody>
      </p:sp>
    </p:spTree>
    <p:extLst>
      <p:ext uri="{BB962C8B-B14F-4D97-AF65-F5344CB8AC3E}">
        <p14:creationId xmlns:p14="http://schemas.microsoft.com/office/powerpoint/2010/main" val="1390840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1294" y="1655063"/>
            <a:ext cx="5561892" cy="797534"/>
          </a:xfrm>
        </p:spPr>
        <p:txBody>
          <a:bodyPr/>
          <a:lstStyle/>
          <a:p>
            <a:r>
              <a:rPr lang="en-US" dirty="0" smtClean="0"/>
              <a:t>USA WEST COAST MAP</a:t>
            </a:r>
            <a:endParaRPr lang="en-US" dirty="0"/>
          </a:p>
        </p:txBody>
      </p:sp>
      <p:sp>
        <p:nvSpPr>
          <p:cNvPr id="2" name="Text Placeholder 1"/>
          <p:cNvSpPr>
            <a:spLocks noGrp="1"/>
          </p:cNvSpPr>
          <p:nvPr>
            <p:ph type="body" sz="quarter" idx="13"/>
          </p:nvPr>
        </p:nvSpPr>
        <p:spPr>
          <a:xfrm>
            <a:off x="981294" y="1371052"/>
            <a:ext cx="5561892" cy="338138"/>
          </a:xfrm>
        </p:spPr>
        <p:txBody>
          <a:bodyPr/>
          <a:lstStyle/>
          <a:p>
            <a:r>
              <a:rPr lang="en-US" dirty="0" smtClean="0"/>
              <a:t>MAPS</a:t>
            </a:r>
            <a:endParaRPr lang="en-US" dirty="0"/>
          </a:p>
        </p:txBody>
      </p:sp>
      <p:sp>
        <p:nvSpPr>
          <p:cNvPr id="4" name="Slide Number Placeholder 3"/>
          <p:cNvSpPr>
            <a:spLocks noGrp="1"/>
          </p:cNvSpPr>
          <p:nvPr>
            <p:ph type="sldNum" sz="quarter" idx="4"/>
          </p:nvPr>
        </p:nvSpPr>
        <p:spPr/>
        <p:txBody>
          <a:bodyPr/>
          <a:lstStyle/>
          <a:p>
            <a:fld id="{D60D1EDE-7116-2443-9BDD-368CE5B37660}" type="slidenum">
              <a:rPr lang="en-US" smtClean="0"/>
              <a:pPr/>
              <a:t>16</a:t>
            </a:fld>
            <a:endParaRPr lang="en-US" dirty="0"/>
          </a:p>
        </p:txBody>
      </p:sp>
      <p:sp>
        <p:nvSpPr>
          <p:cNvPr id="167" name="TextBox 166"/>
          <p:cNvSpPr txBox="1"/>
          <p:nvPr/>
        </p:nvSpPr>
        <p:spPr>
          <a:xfrm>
            <a:off x="981293" y="3100769"/>
            <a:ext cx="5524615" cy="707694"/>
          </a:xfrm>
          <a:prstGeom prst="rect">
            <a:avLst/>
          </a:prstGeom>
          <a:noFill/>
        </p:spPr>
        <p:txBody>
          <a:bodyPr wrap="square" rtlCol="0">
            <a:spAutoFit/>
          </a:bodyPr>
          <a:lstStyle/>
          <a:p>
            <a:r>
              <a:rPr lang="en-US" sz="1333" dirty="0">
                <a:solidFill>
                  <a:schemeClr val="bg1">
                    <a:lumMod val="65000"/>
                  </a:schemeClr>
                </a:solidFill>
                <a:latin typeface="Source Sans Pro" charset="0"/>
                <a:ea typeface="Source Sans Pro" charset="0"/>
                <a:cs typeface="Source Sans Pro" charset="0"/>
              </a:rPr>
              <a:t>Lorem ipsum dolor sit </a:t>
            </a:r>
            <a:r>
              <a:rPr lang="en-US" sz="1333" dirty="0" err="1">
                <a:solidFill>
                  <a:schemeClr val="bg1">
                    <a:lumMod val="65000"/>
                  </a:schemeClr>
                </a:solidFill>
                <a:latin typeface="Source Sans Pro" charset="0"/>
                <a:ea typeface="Source Sans Pro" charset="0"/>
                <a:cs typeface="Source Sans Pro" charset="0"/>
              </a:rPr>
              <a:t>amet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consetetur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sadipscing</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elitr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nonumy</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eirmod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tempor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invidunt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ut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labore</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dolore</a:t>
            </a:r>
            <a:r>
              <a:rPr lang="en-US" sz="1333" dirty="0">
                <a:solidFill>
                  <a:schemeClr val="bg1">
                    <a:lumMod val="65000"/>
                  </a:schemeClr>
                </a:solidFill>
                <a:latin typeface="Source Sans Pro" charset="0"/>
                <a:ea typeface="Source Sans Pro" charset="0"/>
                <a:cs typeface="Source Sans Pro" charset="0"/>
              </a:rPr>
              <a:t> magna </a:t>
            </a:r>
            <a:r>
              <a:rPr lang="en-US" sz="1333" dirty="0" err="1">
                <a:solidFill>
                  <a:schemeClr val="bg1">
                    <a:lumMod val="65000"/>
                  </a:schemeClr>
                </a:solidFill>
                <a:latin typeface="Source Sans Pro" charset="0"/>
                <a:ea typeface="Source Sans Pro" charset="0"/>
                <a:cs typeface="Source Sans Pro" charset="0"/>
              </a:rPr>
              <a:t>aliquyam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erat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voluptua</a:t>
            </a:r>
            <a:r>
              <a:rPr lang="en-US" sz="1333" dirty="0">
                <a:solidFill>
                  <a:schemeClr val="bg1">
                    <a:lumMod val="65000"/>
                  </a:schemeClr>
                </a:solidFill>
                <a:latin typeface="Source Sans Pro" charset="0"/>
                <a:ea typeface="Source Sans Pro" charset="0"/>
                <a:cs typeface="Source Sans Pro" charset="0"/>
              </a:rPr>
              <a:t>. At </a:t>
            </a:r>
            <a:r>
              <a:rPr lang="en-US" sz="1333" dirty="0" err="1">
                <a:solidFill>
                  <a:schemeClr val="bg1">
                    <a:lumMod val="65000"/>
                  </a:schemeClr>
                </a:solidFill>
                <a:latin typeface="Source Sans Pro" charset="0"/>
                <a:ea typeface="Source Sans Pro" charset="0"/>
                <a:cs typeface="Source Sans Pro" charset="0"/>
              </a:rPr>
              <a:t>vero</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eos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accusam</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justo</a:t>
            </a:r>
            <a:r>
              <a:rPr lang="en-US" sz="1333" dirty="0">
                <a:solidFill>
                  <a:schemeClr val="bg1">
                    <a:lumMod val="65000"/>
                  </a:schemeClr>
                </a:solidFill>
                <a:latin typeface="Source Sans Pro" charset="0"/>
                <a:ea typeface="Source Sans Pro" charset="0"/>
                <a:cs typeface="Source Sans Pro" charset="0"/>
              </a:rPr>
              <a:t> duo </a:t>
            </a:r>
            <a:r>
              <a:rPr lang="en-US" sz="1333" dirty="0" err="1">
                <a:solidFill>
                  <a:schemeClr val="bg1">
                    <a:lumMod val="65000"/>
                  </a:schemeClr>
                </a:solidFill>
                <a:latin typeface="Source Sans Pro" charset="0"/>
                <a:ea typeface="Source Sans Pro" charset="0"/>
                <a:cs typeface="Source Sans Pro" charset="0"/>
              </a:rPr>
              <a:t>dolores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ea</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rebum</a:t>
            </a:r>
            <a:r>
              <a:rPr lang="en-US" sz="1333" dirty="0">
                <a:solidFill>
                  <a:schemeClr val="bg1">
                    <a:lumMod val="65000"/>
                  </a:schemeClr>
                </a:solidFill>
                <a:latin typeface="Source Sans Pro" charset="0"/>
                <a:ea typeface="Source Sans Pro" charset="0"/>
                <a:cs typeface="Source Sans Pro" charset="0"/>
              </a:rPr>
              <a:t>.</a:t>
            </a:r>
          </a:p>
        </p:txBody>
      </p:sp>
      <p:sp>
        <p:nvSpPr>
          <p:cNvPr id="168" name="Rectangle 167"/>
          <p:cNvSpPr/>
          <p:nvPr/>
        </p:nvSpPr>
        <p:spPr>
          <a:xfrm>
            <a:off x="981294" y="2655827"/>
            <a:ext cx="5678740" cy="461665"/>
          </a:xfrm>
          <a:prstGeom prst="rect">
            <a:avLst/>
          </a:prstGeom>
        </p:spPr>
        <p:txBody>
          <a:bodyPr wrap="square">
            <a:spAutoFit/>
          </a:bodyPr>
          <a:lstStyle/>
          <a:p>
            <a:r>
              <a:rPr lang="en-US" sz="2400" b="1" dirty="0" smtClean="0">
                <a:latin typeface="Source Sans Pro" charset="0"/>
                <a:ea typeface="Source Sans Pro" charset="0"/>
                <a:cs typeface="Source Sans Pro" charset="0"/>
              </a:rPr>
              <a:t>SUBTITLE FOR WEST COAST</a:t>
            </a:r>
            <a:endParaRPr lang="en-US" sz="2400" b="1" dirty="0">
              <a:latin typeface="Source Sans Pro" charset="0"/>
              <a:ea typeface="Source Sans Pro" charset="0"/>
              <a:cs typeface="Source Sans Pro" charset="0"/>
            </a:endParaRPr>
          </a:p>
        </p:txBody>
      </p:sp>
      <p:sp>
        <p:nvSpPr>
          <p:cNvPr id="169" name="Oval 168"/>
          <p:cNvSpPr>
            <a:spLocks noChangeAspect="1"/>
          </p:cNvSpPr>
          <p:nvPr/>
        </p:nvSpPr>
        <p:spPr>
          <a:xfrm>
            <a:off x="2837706" y="4340663"/>
            <a:ext cx="1151456" cy="1151456"/>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0" name="Oval 169"/>
          <p:cNvSpPr>
            <a:spLocks noChangeAspect="1"/>
          </p:cNvSpPr>
          <p:nvPr/>
        </p:nvSpPr>
        <p:spPr>
          <a:xfrm>
            <a:off x="4551177" y="4340663"/>
            <a:ext cx="1151456" cy="1151456"/>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1" name="Freeform 173"/>
          <p:cNvSpPr>
            <a:spLocks noEditPoints="1"/>
          </p:cNvSpPr>
          <p:nvPr/>
        </p:nvSpPr>
        <p:spPr bwMode="auto">
          <a:xfrm>
            <a:off x="4932029" y="4719342"/>
            <a:ext cx="389753" cy="392019"/>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75"/>
          <p:cNvSpPr>
            <a:spLocks noEditPoints="1"/>
          </p:cNvSpPr>
          <p:nvPr/>
        </p:nvSpPr>
        <p:spPr bwMode="auto">
          <a:xfrm>
            <a:off x="3215543" y="4788002"/>
            <a:ext cx="384088" cy="242463"/>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Oval 172"/>
          <p:cNvSpPr>
            <a:spLocks noChangeAspect="1"/>
          </p:cNvSpPr>
          <p:nvPr/>
        </p:nvSpPr>
        <p:spPr>
          <a:xfrm>
            <a:off x="1114161" y="4340663"/>
            <a:ext cx="1151456" cy="1151456"/>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4" name="TextBox 173"/>
          <p:cNvSpPr txBox="1"/>
          <p:nvPr/>
        </p:nvSpPr>
        <p:spPr>
          <a:xfrm>
            <a:off x="981293" y="5584091"/>
            <a:ext cx="1417192" cy="553998"/>
          </a:xfrm>
          <a:prstGeom prst="rect">
            <a:avLst/>
          </a:prstGeom>
          <a:noFill/>
        </p:spPr>
        <p:txBody>
          <a:bodyPr wrap="square" rtlCol="0">
            <a:spAutoFit/>
          </a:bodyPr>
          <a:lstStyle/>
          <a:p>
            <a:pPr algn="ctr"/>
            <a:r>
              <a:rPr lang="en-US" sz="1600" b="1" dirty="0">
                <a:latin typeface="Source Sans Pro" charset="0"/>
                <a:ea typeface="Source Sans Pro" charset="0"/>
                <a:cs typeface="Source Sans Pro" charset="0"/>
              </a:rPr>
              <a:t>PHOTO</a:t>
            </a:r>
            <a:endParaRPr lang="en-US" sz="800" b="1" dirty="0">
              <a:latin typeface="Source Sans Pro" charset="0"/>
              <a:ea typeface="Source Sans Pro" charset="0"/>
              <a:cs typeface="Source Sans Pro" charset="0"/>
            </a:endParaRPr>
          </a:p>
          <a:p>
            <a:pPr algn="ctr"/>
            <a:r>
              <a:rPr lang="en-US" sz="1400" dirty="0">
                <a:solidFill>
                  <a:schemeClr val="bg1">
                    <a:lumMod val="65000"/>
                  </a:schemeClr>
                </a:solidFill>
                <a:latin typeface="Source Sans Pro" charset="0"/>
                <a:ea typeface="Source Sans Pro" charset="0"/>
                <a:cs typeface="Source Sans Pro" charset="0"/>
              </a:rPr>
              <a:t>Dessert tiramisu</a:t>
            </a:r>
            <a:endParaRPr lang="en-US" sz="1400" b="1" dirty="0">
              <a:latin typeface="Source Sans Pro" charset="0"/>
              <a:ea typeface="Source Sans Pro" charset="0"/>
              <a:cs typeface="Source Sans Pro" charset="0"/>
            </a:endParaRPr>
          </a:p>
        </p:txBody>
      </p:sp>
      <p:sp>
        <p:nvSpPr>
          <p:cNvPr id="175" name="TextBox 174"/>
          <p:cNvSpPr txBox="1"/>
          <p:nvPr/>
        </p:nvSpPr>
        <p:spPr>
          <a:xfrm>
            <a:off x="2698991" y="5584091"/>
            <a:ext cx="1417192" cy="553998"/>
          </a:xfrm>
          <a:prstGeom prst="rect">
            <a:avLst/>
          </a:prstGeom>
          <a:noFill/>
        </p:spPr>
        <p:txBody>
          <a:bodyPr wrap="square" rtlCol="0">
            <a:spAutoFit/>
          </a:bodyPr>
          <a:lstStyle/>
          <a:p>
            <a:pPr algn="ctr"/>
            <a:r>
              <a:rPr lang="en-US" sz="1600" b="1" dirty="0">
                <a:latin typeface="Source Sans Pro" charset="0"/>
                <a:ea typeface="Source Sans Pro" charset="0"/>
                <a:cs typeface="Source Sans Pro" charset="0"/>
              </a:rPr>
              <a:t>CAMERA</a:t>
            </a:r>
            <a:endParaRPr lang="en-US" sz="800" b="1" dirty="0">
              <a:latin typeface="Source Sans Pro" charset="0"/>
              <a:ea typeface="Source Sans Pro" charset="0"/>
              <a:cs typeface="Source Sans Pro" charset="0"/>
            </a:endParaRPr>
          </a:p>
          <a:p>
            <a:pPr algn="ctr"/>
            <a:r>
              <a:rPr lang="en-US" sz="1400" dirty="0">
                <a:solidFill>
                  <a:schemeClr val="bg1">
                    <a:lumMod val="65000"/>
                  </a:schemeClr>
                </a:solidFill>
                <a:latin typeface="Source Sans Pro" charset="0"/>
                <a:ea typeface="Source Sans Pro" charset="0"/>
                <a:cs typeface="Source Sans Pro" charset="0"/>
              </a:rPr>
              <a:t>Dessert tiramisu</a:t>
            </a:r>
            <a:endParaRPr lang="en-US" sz="1400" b="1" dirty="0">
              <a:latin typeface="Source Sans Pro" charset="0"/>
              <a:ea typeface="Source Sans Pro" charset="0"/>
              <a:cs typeface="Source Sans Pro" charset="0"/>
            </a:endParaRPr>
          </a:p>
        </p:txBody>
      </p:sp>
      <p:sp>
        <p:nvSpPr>
          <p:cNvPr id="176" name="TextBox 175"/>
          <p:cNvSpPr txBox="1"/>
          <p:nvPr/>
        </p:nvSpPr>
        <p:spPr>
          <a:xfrm>
            <a:off x="4418308" y="5584091"/>
            <a:ext cx="1417192" cy="553998"/>
          </a:xfrm>
          <a:prstGeom prst="rect">
            <a:avLst/>
          </a:prstGeom>
          <a:noFill/>
        </p:spPr>
        <p:txBody>
          <a:bodyPr wrap="square" rtlCol="0">
            <a:spAutoFit/>
          </a:bodyPr>
          <a:lstStyle/>
          <a:p>
            <a:pPr algn="ctr"/>
            <a:r>
              <a:rPr lang="en-US" sz="1600" b="1" dirty="0">
                <a:latin typeface="Source Sans Pro" charset="0"/>
                <a:ea typeface="Source Sans Pro" charset="0"/>
                <a:cs typeface="Source Sans Pro" charset="0"/>
              </a:rPr>
              <a:t>MIC</a:t>
            </a:r>
            <a:endParaRPr lang="en-US" sz="667" b="1" dirty="0">
              <a:latin typeface="Source Sans Pro" charset="0"/>
              <a:ea typeface="Source Sans Pro" charset="0"/>
              <a:cs typeface="Source Sans Pro" charset="0"/>
            </a:endParaRPr>
          </a:p>
          <a:p>
            <a:pPr algn="ctr"/>
            <a:r>
              <a:rPr lang="en-US" sz="1400" dirty="0">
                <a:solidFill>
                  <a:schemeClr val="bg1">
                    <a:lumMod val="65000"/>
                  </a:schemeClr>
                </a:solidFill>
                <a:latin typeface="Source Sans Pro" charset="0"/>
                <a:ea typeface="Source Sans Pro" charset="0"/>
                <a:cs typeface="Source Sans Pro" charset="0"/>
              </a:rPr>
              <a:t>Dessert tiramisu</a:t>
            </a:r>
            <a:endParaRPr lang="en-US" sz="1400" b="1" dirty="0">
              <a:latin typeface="Source Sans Pro" charset="0"/>
              <a:ea typeface="Source Sans Pro" charset="0"/>
              <a:cs typeface="Source Sans Pro" charset="0"/>
            </a:endParaRPr>
          </a:p>
        </p:txBody>
      </p:sp>
      <p:sp>
        <p:nvSpPr>
          <p:cNvPr id="177" name="Freeform 190"/>
          <p:cNvSpPr>
            <a:spLocks noEditPoints="1"/>
          </p:cNvSpPr>
          <p:nvPr/>
        </p:nvSpPr>
        <p:spPr bwMode="auto">
          <a:xfrm>
            <a:off x="1498411" y="4761170"/>
            <a:ext cx="382955" cy="310443"/>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7562674" y="803741"/>
            <a:ext cx="4629326" cy="5787102"/>
            <a:chOff x="-4648459" y="833377"/>
            <a:chExt cx="4629326" cy="5787102"/>
          </a:xfrm>
        </p:grpSpPr>
        <p:sp>
          <p:nvSpPr>
            <p:cNvPr id="141" name="Freeform 140"/>
            <p:cNvSpPr>
              <a:spLocks/>
            </p:cNvSpPr>
            <p:nvPr/>
          </p:nvSpPr>
          <p:spPr bwMode="auto">
            <a:xfrm>
              <a:off x="-1853466" y="4157730"/>
              <a:ext cx="1834332" cy="2462749"/>
            </a:xfrm>
            <a:custGeom>
              <a:avLst/>
              <a:gdLst>
                <a:gd name="connsiteX0" fmla="*/ 769946 w 1834332"/>
                <a:gd name="connsiteY0" fmla="*/ 0 h 2462749"/>
                <a:gd name="connsiteX1" fmla="*/ 1312298 w 1834332"/>
                <a:gd name="connsiteY1" fmla="*/ 29088 h 2462749"/>
                <a:gd name="connsiteX2" fmla="*/ 1321983 w 1834332"/>
                <a:gd name="connsiteY2" fmla="*/ 465402 h 2462749"/>
                <a:gd name="connsiteX3" fmla="*/ 1360722 w 1834332"/>
                <a:gd name="connsiteY3" fmla="*/ 513881 h 2462749"/>
                <a:gd name="connsiteX4" fmla="*/ 1399462 w 1834332"/>
                <a:gd name="connsiteY4" fmla="*/ 513881 h 2462749"/>
                <a:gd name="connsiteX5" fmla="*/ 1418831 w 1834332"/>
                <a:gd name="connsiteY5" fmla="*/ 494489 h 2462749"/>
                <a:gd name="connsiteX6" fmla="*/ 1447886 w 1834332"/>
                <a:gd name="connsiteY6" fmla="*/ 523577 h 2462749"/>
                <a:gd name="connsiteX7" fmla="*/ 1457571 w 1834332"/>
                <a:gd name="connsiteY7" fmla="*/ 552664 h 2462749"/>
                <a:gd name="connsiteX8" fmla="*/ 1505995 w 1834332"/>
                <a:gd name="connsiteY8" fmla="*/ 562360 h 2462749"/>
                <a:gd name="connsiteX9" fmla="*/ 1525365 w 1834332"/>
                <a:gd name="connsiteY9" fmla="*/ 572056 h 2462749"/>
                <a:gd name="connsiteX10" fmla="*/ 1573789 w 1834332"/>
                <a:gd name="connsiteY10" fmla="*/ 572056 h 2462749"/>
                <a:gd name="connsiteX11" fmla="*/ 1583474 w 1834332"/>
                <a:gd name="connsiteY11" fmla="*/ 591448 h 2462749"/>
                <a:gd name="connsiteX12" fmla="*/ 1612528 w 1834332"/>
                <a:gd name="connsiteY12" fmla="*/ 581752 h 2462749"/>
                <a:gd name="connsiteX13" fmla="*/ 1622213 w 1834332"/>
                <a:gd name="connsiteY13" fmla="*/ 572056 h 2462749"/>
                <a:gd name="connsiteX14" fmla="*/ 1651268 w 1834332"/>
                <a:gd name="connsiteY14" fmla="*/ 572056 h 2462749"/>
                <a:gd name="connsiteX15" fmla="*/ 1660953 w 1834332"/>
                <a:gd name="connsiteY15" fmla="*/ 591448 h 2462749"/>
                <a:gd name="connsiteX16" fmla="*/ 1680322 w 1834332"/>
                <a:gd name="connsiteY16" fmla="*/ 610840 h 2462749"/>
                <a:gd name="connsiteX17" fmla="*/ 1680322 w 1834332"/>
                <a:gd name="connsiteY17" fmla="*/ 639927 h 2462749"/>
                <a:gd name="connsiteX18" fmla="*/ 1709377 w 1834332"/>
                <a:gd name="connsiteY18" fmla="*/ 630231 h 2462749"/>
                <a:gd name="connsiteX19" fmla="*/ 1738431 w 1834332"/>
                <a:gd name="connsiteY19" fmla="*/ 620535 h 2462749"/>
                <a:gd name="connsiteX20" fmla="*/ 1767486 w 1834332"/>
                <a:gd name="connsiteY20" fmla="*/ 639927 h 2462749"/>
                <a:gd name="connsiteX21" fmla="*/ 1786856 w 1834332"/>
                <a:gd name="connsiteY21" fmla="*/ 639927 h 2462749"/>
                <a:gd name="connsiteX22" fmla="*/ 1823628 w 1834332"/>
                <a:gd name="connsiteY22" fmla="*/ 630383 h 2462749"/>
                <a:gd name="connsiteX23" fmla="*/ 1834332 w 1834332"/>
                <a:gd name="connsiteY23" fmla="*/ 630244 h 2462749"/>
                <a:gd name="connsiteX24" fmla="*/ 1834332 w 1834332"/>
                <a:gd name="connsiteY24" fmla="*/ 634975 h 2462749"/>
                <a:gd name="connsiteX25" fmla="*/ 1834069 w 1834332"/>
                <a:gd name="connsiteY25" fmla="*/ 636291 h 2462749"/>
                <a:gd name="connsiteX26" fmla="*/ 1825595 w 1834332"/>
                <a:gd name="connsiteY26" fmla="*/ 649623 h 2462749"/>
                <a:gd name="connsiteX27" fmla="*/ 1831648 w 1834332"/>
                <a:gd name="connsiteY27" fmla="*/ 666591 h 2462749"/>
                <a:gd name="connsiteX28" fmla="*/ 1834332 w 1834332"/>
                <a:gd name="connsiteY28" fmla="*/ 667079 h 2462749"/>
                <a:gd name="connsiteX29" fmla="*/ 1834332 w 1834332"/>
                <a:gd name="connsiteY29" fmla="*/ 1939850 h 2462749"/>
                <a:gd name="connsiteX30" fmla="*/ 1826806 w 1834332"/>
                <a:gd name="connsiteY30" fmla="*/ 1945233 h 2462749"/>
                <a:gd name="connsiteX31" fmla="*/ 1825595 w 1834332"/>
                <a:gd name="connsiteY31" fmla="*/ 1958564 h 2462749"/>
                <a:gd name="connsiteX32" fmla="*/ 1834332 w 1834332"/>
                <a:gd name="connsiteY32" fmla="*/ 1957592 h 2462749"/>
                <a:gd name="connsiteX33" fmla="*/ 1834332 w 1834332"/>
                <a:gd name="connsiteY33" fmla="*/ 1986171 h 2462749"/>
                <a:gd name="connsiteX34" fmla="*/ 1825595 w 1834332"/>
                <a:gd name="connsiteY34" fmla="*/ 1997348 h 2462749"/>
                <a:gd name="connsiteX35" fmla="*/ 1815910 w 1834332"/>
                <a:gd name="connsiteY35" fmla="*/ 2016740 h 2462749"/>
                <a:gd name="connsiteX36" fmla="*/ 1806225 w 1834332"/>
                <a:gd name="connsiteY36" fmla="*/ 1997348 h 2462749"/>
                <a:gd name="connsiteX37" fmla="*/ 1777171 w 1834332"/>
                <a:gd name="connsiteY37" fmla="*/ 1997348 h 2462749"/>
                <a:gd name="connsiteX38" fmla="*/ 1767486 w 1834332"/>
                <a:gd name="connsiteY38" fmla="*/ 2016740 h 2462749"/>
                <a:gd name="connsiteX39" fmla="*/ 1796540 w 1834332"/>
                <a:gd name="connsiteY39" fmla="*/ 2026435 h 2462749"/>
                <a:gd name="connsiteX40" fmla="*/ 1806225 w 1834332"/>
                <a:gd name="connsiteY40" fmla="*/ 2055523 h 2462749"/>
                <a:gd name="connsiteX41" fmla="*/ 1806225 w 1834332"/>
                <a:gd name="connsiteY41" fmla="*/ 2065219 h 2462749"/>
                <a:gd name="connsiteX42" fmla="*/ 1815910 w 1834332"/>
                <a:gd name="connsiteY42" fmla="*/ 2036131 h 2462749"/>
                <a:gd name="connsiteX43" fmla="*/ 1821963 w 1834332"/>
                <a:gd name="connsiteY43" fmla="*/ 2026435 h 2462749"/>
                <a:gd name="connsiteX44" fmla="*/ 1834332 w 1834332"/>
                <a:gd name="connsiteY44" fmla="*/ 2017430 h 2462749"/>
                <a:gd name="connsiteX45" fmla="*/ 1834332 w 1834332"/>
                <a:gd name="connsiteY45" fmla="*/ 2037519 h 2462749"/>
                <a:gd name="connsiteX46" fmla="*/ 1825141 w 1834332"/>
                <a:gd name="connsiteY46" fmla="*/ 2050978 h 2462749"/>
                <a:gd name="connsiteX47" fmla="*/ 1796540 w 1834332"/>
                <a:gd name="connsiteY47" fmla="*/ 2113698 h 2462749"/>
                <a:gd name="connsiteX48" fmla="*/ 1786856 w 1834332"/>
                <a:gd name="connsiteY48" fmla="*/ 2133090 h 2462749"/>
                <a:gd name="connsiteX49" fmla="*/ 1786856 w 1834332"/>
                <a:gd name="connsiteY49" fmla="*/ 2113698 h 2462749"/>
                <a:gd name="connsiteX50" fmla="*/ 1777171 w 1834332"/>
                <a:gd name="connsiteY50" fmla="*/ 2123394 h 2462749"/>
                <a:gd name="connsiteX51" fmla="*/ 1757801 w 1834332"/>
                <a:gd name="connsiteY51" fmla="*/ 2123394 h 2462749"/>
                <a:gd name="connsiteX52" fmla="*/ 1719062 w 1834332"/>
                <a:gd name="connsiteY52" fmla="*/ 2123394 h 2462749"/>
                <a:gd name="connsiteX53" fmla="*/ 1728746 w 1834332"/>
                <a:gd name="connsiteY53" fmla="*/ 2133090 h 2462749"/>
                <a:gd name="connsiteX54" fmla="*/ 1757801 w 1834332"/>
                <a:gd name="connsiteY54" fmla="*/ 2133090 h 2462749"/>
                <a:gd name="connsiteX55" fmla="*/ 1777171 w 1834332"/>
                <a:gd name="connsiteY55" fmla="*/ 2142786 h 2462749"/>
                <a:gd name="connsiteX56" fmla="*/ 1786856 w 1834332"/>
                <a:gd name="connsiteY56" fmla="*/ 2171873 h 2462749"/>
                <a:gd name="connsiteX57" fmla="*/ 1786856 w 1834332"/>
                <a:gd name="connsiteY57" fmla="*/ 2210657 h 2462749"/>
                <a:gd name="connsiteX58" fmla="*/ 1806225 w 1834332"/>
                <a:gd name="connsiteY58" fmla="*/ 2268832 h 2462749"/>
                <a:gd name="connsiteX59" fmla="*/ 1825595 w 1834332"/>
                <a:gd name="connsiteY59" fmla="*/ 2356095 h 2462749"/>
                <a:gd name="connsiteX60" fmla="*/ 1825595 w 1834332"/>
                <a:gd name="connsiteY60" fmla="*/ 2385182 h 2462749"/>
                <a:gd name="connsiteX61" fmla="*/ 1815910 w 1834332"/>
                <a:gd name="connsiteY61" fmla="*/ 2356095 h 2462749"/>
                <a:gd name="connsiteX62" fmla="*/ 1796540 w 1834332"/>
                <a:gd name="connsiteY62" fmla="*/ 2288224 h 2462749"/>
                <a:gd name="connsiteX63" fmla="*/ 1777171 w 1834332"/>
                <a:gd name="connsiteY63" fmla="*/ 2191265 h 2462749"/>
                <a:gd name="connsiteX64" fmla="*/ 1767486 w 1834332"/>
                <a:gd name="connsiteY64" fmla="*/ 2171873 h 2462749"/>
                <a:gd name="connsiteX65" fmla="*/ 1757801 w 1834332"/>
                <a:gd name="connsiteY65" fmla="*/ 2191265 h 2462749"/>
                <a:gd name="connsiteX66" fmla="*/ 1748116 w 1834332"/>
                <a:gd name="connsiteY66" fmla="*/ 2210657 h 2462749"/>
                <a:gd name="connsiteX67" fmla="*/ 1757801 w 1834332"/>
                <a:gd name="connsiteY67" fmla="*/ 2230048 h 2462749"/>
                <a:gd name="connsiteX68" fmla="*/ 1777171 w 1834332"/>
                <a:gd name="connsiteY68" fmla="*/ 2268832 h 2462749"/>
                <a:gd name="connsiteX69" fmla="*/ 1777171 w 1834332"/>
                <a:gd name="connsiteY69" fmla="*/ 2317311 h 2462749"/>
                <a:gd name="connsiteX70" fmla="*/ 1796540 w 1834332"/>
                <a:gd name="connsiteY70" fmla="*/ 2365791 h 2462749"/>
                <a:gd name="connsiteX71" fmla="*/ 1806225 w 1834332"/>
                <a:gd name="connsiteY71" fmla="*/ 2394878 h 2462749"/>
                <a:gd name="connsiteX72" fmla="*/ 1806225 w 1834332"/>
                <a:gd name="connsiteY72" fmla="*/ 2423966 h 2462749"/>
                <a:gd name="connsiteX73" fmla="*/ 1815910 w 1834332"/>
                <a:gd name="connsiteY73" fmla="*/ 2414270 h 2462749"/>
                <a:gd name="connsiteX74" fmla="*/ 1825595 w 1834332"/>
                <a:gd name="connsiteY74" fmla="*/ 2408210 h 2462749"/>
                <a:gd name="connsiteX75" fmla="*/ 1834332 w 1834332"/>
                <a:gd name="connsiteY75" fmla="*/ 2422424 h 2462749"/>
                <a:gd name="connsiteX76" fmla="*/ 1834332 w 1834332"/>
                <a:gd name="connsiteY76" fmla="*/ 2433093 h 2462749"/>
                <a:gd name="connsiteX77" fmla="*/ 1829227 w 1834332"/>
                <a:gd name="connsiteY77" fmla="*/ 2430026 h 2462749"/>
                <a:gd name="connsiteX78" fmla="*/ 1815910 w 1834332"/>
                <a:gd name="connsiteY78" fmla="*/ 2433662 h 2462749"/>
                <a:gd name="connsiteX79" fmla="*/ 1796540 w 1834332"/>
                <a:gd name="connsiteY79" fmla="*/ 2443357 h 2462749"/>
                <a:gd name="connsiteX80" fmla="*/ 1786856 w 1834332"/>
                <a:gd name="connsiteY80" fmla="*/ 2462749 h 2462749"/>
                <a:gd name="connsiteX81" fmla="*/ 1767486 w 1834332"/>
                <a:gd name="connsiteY81" fmla="*/ 2453053 h 2462749"/>
                <a:gd name="connsiteX82" fmla="*/ 1738431 w 1834332"/>
                <a:gd name="connsiteY82" fmla="*/ 2423966 h 2462749"/>
                <a:gd name="connsiteX83" fmla="*/ 1680322 w 1834332"/>
                <a:gd name="connsiteY83" fmla="*/ 2394878 h 2462749"/>
                <a:gd name="connsiteX84" fmla="*/ 1631898 w 1834332"/>
                <a:gd name="connsiteY84" fmla="*/ 2404574 h 2462749"/>
                <a:gd name="connsiteX85" fmla="*/ 1583474 w 1834332"/>
                <a:gd name="connsiteY85" fmla="*/ 2385182 h 2462749"/>
                <a:gd name="connsiteX86" fmla="*/ 1525365 w 1834332"/>
                <a:gd name="connsiteY86" fmla="*/ 2356095 h 2462749"/>
                <a:gd name="connsiteX87" fmla="*/ 1486625 w 1834332"/>
                <a:gd name="connsiteY87" fmla="*/ 2336703 h 2462749"/>
                <a:gd name="connsiteX88" fmla="*/ 1438201 w 1834332"/>
                <a:gd name="connsiteY88" fmla="*/ 2317311 h 2462749"/>
                <a:gd name="connsiteX89" fmla="*/ 1418831 w 1834332"/>
                <a:gd name="connsiteY89" fmla="*/ 2297919 h 2462749"/>
                <a:gd name="connsiteX90" fmla="*/ 1418831 w 1834332"/>
                <a:gd name="connsiteY90" fmla="*/ 2249440 h 2462749"/>
                <a:gd name="connsiteX91" fmla="*/ 1370407 w 1834332"/>
                <a:gd name="connsiteY91" fmla="*/ 2181569 h 2462749"/>
                <a:gd name="connsiteX92" fmla="*/ 1370407 w 1834332"/>
                <a:gd name="connsiteY92" fmla="*/ 2123394 h 2462749"/>
                <a:gd name="connsiteX93" fmla="*/ 1351037 w 1834332"/>
                <a:gd name="connsiteY93" fmla="*/ 2084611 h 2462749"/>
                <a:gd name="connsiteX94" fmla="*/ 1351037 w 1834332"/>
                <a:gd name="connsiteY94" fmla="*/ 2055523 h 2462749"/>
                <a:gd name="connsiteX95" fmla="*/ 1321983 w 1834332"/>
                <a:gd name="connsiteY95" fmla="*/ 2036131 h 2462749"/>
                <a:gd name="connsiteX96" fmla="*/ 1292928 w 1834332"/>
                <a:gd name="connsiteY96" fmla="*/ 1997348 h 2462749"/>
                <a:gd name="connsiteX97" fmla="*/ 1215449 w 1834332"/>
                <a:gd name="connsiteY97" fmla="*/ 1900389 h 2462749"/>
                <a:gd name="connsiteX98" fmla="*/ 1196080 w 1834332"/>
                <a:gd name="connsiteY98" fmla="*/ 1871302 h 2462749"/>
                <a:gd name="connsiteX99" fmla="*/ 1147655 w 1834332"/>
                <a:gd name="connsiteY99" fmla="*/ 1764647 h 2462749"/>
                <a:gd name="connsiteX100" fmla="*/ 1108916 w 1834332"/>
                <a:gd name="connsiteY100" fmla="*/ 1667688 h 2462749"/>
                <a:gd name="connsiteX101" fmla="*/ 1031437 w 1834332"/>
                <a:gd name="connsiteY101" fmla="*/ 1609513 h 2462749"/>
                <a:gd name="connsiteX102" fmla="*/ 963643 w 1834332"/>
                <a:gd name="connsiteY102" fmla="*/ 1541642 h 2462749"/>
                <a:gd name="connsiteX103" fmla="*/ 924904 w 1834332"/>
                <a:gd name="connsiteY103" fmla="*/ 1541642 h 2462749"/>
                <a:gd name="connsiteX104" fmla="*/ 895849 w 1834332"/>
                <a:gd name="connsiteY104" fmla="*/ 1531946 h 2462749"/>
                <a:gd name="connsiteX105" fmla="*/ 866795 w 1834332"/>
                <a:gd name="connsiteY105" fmla="*/ 1541642 h 2462749"/>
                <a:gd name="connsiteX106" fmla="*/ 828055 w 1834332"/>
                <a:gd name="connsiteY106" fmla="*/ 1512555 h 2462749"/>
                <a:gd name="connsiteX107" fmla="*/ 760261 w 1834332"/>
                <a:gd name="connsiteY107" fmla="*/ 1531946 h 2462749"/>
                <a:gd name="connsiteX108" fmla="*/ 731207 w 1834332"/>
                <a:gd name="connsiteY108" fmla="*/ 1570730 h 2462749"/>
                <a:gd name="connsiteX109" fmla="*/ 702152 w 1834332"/>
                <a:gd name="connsiteY109" fmla="*/ 1619209 h 2462749"/>
                <a:gd name="connsiteX110" fmla="*/ 673098 w 1834332"/>
                <a:gd name="connsiteY110" fmla="*/ 1677384 h 2462749"/>
                <a:gd name="connsiteX111" fmla="*/ 634358 w 1834332"/>
                <a:gd name="connsiteY111" fmla="*/ 1706472 h 2462749"/>
                <a:gd name="connsiteX112" fmla="*/ 547195 w 1834332"/>
                <a:gd name="connsiteY112" fmla="*/ 1657993 h 2462749"/>
                <a:gd name="connsiteX113" fmla="*/ 489085 w 1834332"/>
                <a:gd name="connsiteY113" fmla="*/ 1619209 h 2462749"/>
                <a:gd name="connsiteX114" fmla="*/ 440661 w 1834332"/>
                <a:gd name="connsiteY114" fmla="*/ 1590122 h 2462749"/>
                <a:gd name="connsiteX115" fmla="*/ 411607 w 1834332"/>
                <a:gd name="connsiteY115" fmla="*/ 1561034 h 2462749"/>
                <a:gd name="connsiteX116" fmla="*/ 372867 w 1834332"/>
                <a:gd name="connsiteY116" fmla="*/ 1531946 h 2462749"/>
                <a:gd name="connsiteX117" fmla="*/ 343813 w 1834332"/>
                <a:gd name="connsiteY117" fmla="*/ 1454380 h 2462749"/>
                <a:gd name="connsiteX118" fmla="*/ 353498 w 1834332"/>
                <a:gd name="connsiteY118" fmla="*/ 1405900 h 2462749"/>
                <a:gd name="connsiteX119" fmla="*/ 334128 w 1834332"/>
                <a:gd name="connsiteY119" fmla="*/ 1357421 h 2462749"/>
                <a:gd name="connsiteX120" fmla="*/ 314758 w 1834332"/>
                <a:gd name="connsiteY120" fmla="*/ 1308942 h 2462749"/>
                <a:gd name="connsiteX121" fmla="*/ 256649 w 1834332"/>
                <a:gd name="connsiteY121" fmla="*/ 1260462 h 2462749"/>
                <a:gd name="connsiteX122" fmla="*/ 198540 w 1834332"/>
                <a:gd name="connsiteY122" fmla="*/ 1221679 h 2462749"/>
                <a:gd name="connsiteX123" fmla="*/ 169485 w 1834332"/>
                <a:gd name="connsiteY123" fmla="*/ 1163504 h 2462749"/>
                <a:gd name="connsiteX124" fmla="*/ 111376 w 1834332"/>
                <a:gd name="connsiteY124" fmla="*/ 1115024 h 2462749"/>
                <a:gd name="connsiteX125" fmla="*/ 72637 w 1834332"/>
                <a:gd name="connsiteY125" fmla="*/ 1085937 h 2462749"/>
                <a:gd name="connsiteX126" fmla="*/ 43582 w 1834332"/>
                <a:gd name="connsiteY126" fmla="*/ 1027762 h 2462749"/>
                <a:gd name="connsiteX127" fmla="*/ 24213 w 1834332"/>
                <a:gd name="connsiteY127" fmla="*/ 1027762 h 2462749"/>
                <a:gd name="connsiteX128" fmla="*/ 4843 w 1834332"/>
                <a:gd name="connsiteY128" fmla="*/ 979282 h 2462749"/>
                <a:gd name="connsiteX129" fmla="*/ 682782 w 1834332"/>
                <a:gd name="connsiteY129" fmla="*/ 1037457 h 2462749"/>
                <a:gd name="connsiteX130" fmla="*/ 702152 w 1834332"/>
                <a:gd name="connsiteY130" fmla="*/ 1008370 h 2462749"/>
                <a:gd name="connsiteX131" fmla="*/ 769946 w 1834332"/>
                <a:gd name="connsiteY131" fmla="*/ 0 h 24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834332" h="2462749">
                  <a:moveTo>
                    <a:pt x="769946" y="0"/>
                  </a:moveTo>
                  <a:cubicBezTo>
                    <a:pt x="769946" y="0"/>
                    <a:pt x="769946" y="0"/>
                    <a:pt x="1312298" y="29088"/>
                  </a:cubicBezTo>
                  <a:cubicBezTo>
                    <a:pt x="1312298" y="29088"/>
                    <a:pt x="1302613" y="455706"/>
                    <a:pt x="1321983" y="465402"/>
                  </a:cubicBezTo>
                  <a:cubicBezTo>
                    <a:pt x="1341352" y="475097"/>
                    <a:pt x="1341352" y="494489"/>
                    <a:pt x="1360722" y="513881"/>
                  </a:cubicBezTo>
                  <a:cubicBezTo>
                    <a:pt x="1380092" y="523577"/>
                    <a:pt x="1380092" y="504185"/>
                    <a:pt x="1399462" y="513881"/>
                  </a:cubicBezTo>
                  <a:cubicBezTo>
                    <a:pt x="1418831" y="523577"/>
                    <a:pt x="1409146" y="504185"/>
                    <a:pt x="1418831" y="494489"/>
                  </a:cubicBezTo>
                  <a:cubicBezTo>
                    <a:pt x="1428516" y="494489"/>
                    <a:pt x="1438201" y="504185"/>
                    <a:pt x="1447886" y="523577"/>
                  </a:cubicBezTo>
                  <a:cubicBezTo>
                    <a:pt x="1447886" y="533273"/>
                    <a:pt x="1447886" y="552664"/>
                    <a:pt x="1457571" y="552664"/>
                  </a:cubicBezTo>
                  <a:cubicBezTo>
                    <a:pt x="1476940" y="562360"/>
                    <a:pt x="1476940" y="562360"/>
                    <a:pt x="1505995" y="562360"/>
                  </a:cubicBezTo>
                  <a:cubicBezTo>
                    <a:pt x="1525365" y="562360"/>
                    <a:pt x="1525365" y="572056"/>
                    <a:pt x="1525365" y="572056"/>
                  </a:cubicBezTo>
                  <a:cubicBezTo>
                    <a:pt x="1544734" y="591448"/>
                    <a:pt x="1554419" y="572056"/>
                    <a:pt x="1573789" y="572056"/>
                  </a:cubicBezTo>
                  <a:cubicBezTo>
                    <a:pt x="1583474" y="581752"/>
                    <a:pt x="1583474" y="581752"/>
                    <a:pt x="1583474" y="591448"/>
                  </a:cubicBezTo>
                  <a:cubicBezTo>
                    <a:pt x="1593158" y="610840"/>
                    <a:pt x="1602843" y="601144"/>
                    <a:pt x="1612528" y="581752"/>
                  </a:cubicBezTo>
                  <a:cubicBezTo>
                    <a:pt x="1612528" y="572056"/>
                    <a:pt x="1622213" y="581752"/>
                    <a:pt x="1622213" y="572056"/>
                  </a:cubicBezTo>
                  <a:cubicBezTo>
                    <a:pt x="1631898" y="572056"/>
                    <a:pt x="1641583" y="572056"/>
                    <a:pt x="1651268" y="572056"/>
                  </a:cubicBezTo>
                  <a:cubicBezTo>
                    <a:pt x="1670637" y="572056"/>
                    <a:pt x="1660953" y="581752"/>
                    <a:pt x="1660953" y="591448"/>
                  </a:cubicBezTo>
                  <a:cubicBezTo>
                    <a:pt x="1660953" y="601144"/>
                    <a:pt x="1670637" y="601144"/>
                    <a:pt x="1680322" y="610840"/>
                  </a:cubicBezTo>
                  <a:cubicBezTo>
                    <a:pt x="1690007" y="610840"/>
                    <a:pt x="1680322" y="620535"/>
                    <a:pt x="1680322" y="639927"/>
                  </a:cubicBezTo>
                  <a:cubicBezTo>
                    <a:pt x="1690007" y="659319"/>
                    <a:pt x="1709377" y="639927"/>
                    <a:pt x="1709377" y="630231"/>
                  </a:cubicBezTo>
                  <a:cubicBezTo>
                    <a:pt x="1719062" y="620535"/>
                    <a:pt x="1728746" y="610840"/>
                    <a:pt x="1738431" y="620535"/>
                  </a:cubicBezTo>
                  <a:cubicBezTo>
                    <a:pt x="1757801" y="620535"/>
                    <a:pt x="1757801" y="630231"/>
                    <a:pt x="1767486" y="639927"/>
                  </a:cubicBezTo>
                  <a:cubicBezTo>
                    <a:pt x="1767486" y="649623"/>
                    <a:pt x="1786856" y="649623"/>
                    <a:pt x="1786856" y="639927"/>
                  </a:cubicBezTo>
                  <a:cubicBezTo>
                    <a:pt x="1786856" y="632655"/>
                    <a:pt x="1808646" y="630837"/>
                    <a:pt x="1823628" y="630383"/>
                  </a:cubicBezTo>
                  <a:lnTo>
                    <a:pt x="1834332" y="630244"/>
                  </a:lnTo>
                  <a:lnTo>
                    <a:pt x="1834332" y="634975"/>
                  </a:lnTo>
                  <a:lnTo>
                    <a:pt x="1834069" y="636291"/>
                  </a:lnTo>
                  <a:cubicBezTo>
                    <a:pt x="1832859" y="639927"/>
                    <a:pt x="1830437" y="644775"/>
                    <a:pt x="1825595" y="649623"/>
                  </a:cubicBezTo>
                  <a:cubicBezTo>
                    <a:pt x="1825595" y="659319"/>
                    <a:pt x="1828016" y="664167"/>
                    <a:pt x="1831648" y="666591"/>
                  </a:cubicBezTo>
                  <a:lnTo>
                    <a:pt x="1834332" y="667079"/>
                  </a:lnTo>
                  <a:lnTo>
                    <a:pt x="1834332" y="1939850"/>
                  </a:lnTo>
                  <a:lnTo>
                    <a:pt x="1826806" y="1945233"/>
                  </a:lnTo>
                  <a:cubicBezTo>
                    <a:pt x="1825595" y="1948868"/>
                    <a:pt x="1825595" y="1953716"/>
                    <a:pt x="1825595" y="1958564"/>
                  </a:cubicBezTo>
                  <a:lnTo>
                    <a:pt x="1834332" y="1957592"/>
                  </a:lnTo>
                  <a:lnTo>
                    <a:pt x="1834332" y="1986171"/>
                  </a:lnTo>
                  <a:lnTo>
                    <a:pt x="1825595" y="1997348"/>
                  </a:lnTo>
                  <a:cubicBezTo>
                    <a:pt x="1815910" y="2016740"/>
                    <a:pt x="1825595" y="2016740"/>
                    <a:pt x="1815910" y="2016740"/>
                  </a:cubicBezTo>
                  <a:cubicBezTo>
                    <a:pt x="1806225" y="2007044"/>
                    <a:pt x="1806225" y="1997348"/>
                    <a:pt x="1806225" y="1997348"/>
                  </a:cubicBezTo>
                  <a:cubicBezTo>
                    <a:pt x="1796540" y="1997348"/>
                    <a:pt x="1786856" y="1997348"/>
                    <a:pt x="1777171" y="1997348"/>
                  </a:cubicBezTo>
                  <a:cubicBezTo>
                    <a:pt x="1757801" y="1997348"/>
                    <a:pt x="1767486" y="1997348"/>
                    <a:pt x="1767486" y="2016740"/>
                  </a:cubicBezTo>
                  <a:cubicBezTo>
                    <a:pt x="1767486" y="2026435"/>
                    <a:pt x="1777171" y="2016740"/>
                    <a:pt x="1796540" y="2026435"/>
                  </a:cubicBezTo>
                  <a:cubicBezTo>
                    <a:pt x="1806225" y="2036131"/>
                    <a:pt x="1806225" y="2036131"/>
                    <a:pt x="1806225" y="2055523"/>
                  </a:cubicBezTo>
                  <a:cubicBezTo>
                    <a:pt x="1806225" y="2065219"/>
                    <a:pt x="1806225" y="2065219"/>
                    <a:pt x="1806225" y="2065219"/>
                  </a:cubicBezTo>
                  <a:cubicBezTo>
                    <a:pt x="1815910" y="2065219"/>
                    <a:pt x="1815910" y="2045827"/>
                    <a:pt x="1815910" y="2036131"/>
                  </a:cubicBezTo>
                  <a:cubicBezTo>
                    <a:pt x="1815910" y="2031283"/>
                    <a:pt x="1818331" y="2028859"/>
                    <a:pt x="1821963" y="2026435"/>
                  </a:cubicBezTo>
                  <a:lnTo>
                    <a:pt x="1834332" y="2017430"/>
                  </a:lnTo>
                  <a:lnTo>
                    <a:pt x="1834332" y="2037519"/>
                  </a:lnTo>
                  <a:lnTo>
                    <a:pt x="1825141" y="2050978"/>
                  </a:lnTo>
                  <a:cubicBezTo>
                    <a:pt x="1812884" y="2071885"/>
                    <a:pt x="1796540" y="2106426"/>
                    <a:pt x="1796540" y="2113698"/>
                  </a:cubicBezTo>
                  <a:cubicBezTo>
                    <a:pt x="1796540" y="2133090"/>
                    <a:pt x="1796540" y="2133090"/>
                    <a:pt x="1786856" y="2133090"/>
                  </a:cubicBezTo>
                  <a:cubicBezTo>
                    <a:pt x="1777171" y="2133090"/>
                    <a:pt x="1786856" y="2123394"/>
                    <a:pt x="1786856" y="2113698"/>
                  </a:cubicBezTo>
                  <a:cubicBezTo>
                    <a:pt x="1786856" y="2104002"/>
                    <a:pt x="1786856" y="2113698"/>
                    <a:pt x="1777171" y="2123394"/>
                  </a:cubicBezTo>
                  <a:cubicBezTo>
                    <a:pt x="1767486" y="2133090"/>
                    <a:pt x="1767486" y="2123394"/>
                    <a:pt x="1757801" y="2123394"/>
                  </a:cubicBezTo>
                  <a:cubicBezTo>
                    <a:pt x="1748116" y="2113698"/>
                    <a:pt x="1728746" y="2113698"/>
                    <a:pt x="1719062" y="2123394"/>
                  </a:cubicBezTo>
                  <a:cubicBezTo>
                    <a:pt x="1709377" y="2123394"/>
                    <a:pt x="1719062" y="2123394"/>
                    <a:pt x="1728746" y="2133090"/>
                  </a:cubicBezTo>
                  <a:cubicBezTo>
                    <a:pt x="1738431" y="2142786"/>
                    <a:pt x="1748116" y="2133090"/>
                    <a:pt x="1757801" y="2133090"/>
                  </a:cubicBezTo>
                  <a:cubicBezTo>
                    <a:pt x="1767486" y="2133090"/>
                    <a:pt x="1767486" y="2142786"/>
                    <a:pt x="1777171" y="2142786"/>
                  </a:cubicBezTo>
                  <a:cubicBezTo>
                    <a:pt x="1786856" y="2152482"/>
                    <a:pt x="1777171" y="2162177"/>
                    <a:pt x="1786856" y="2171873"/>
                  </a:cubicBezTo>
                  <a:cubicBezTo>
                    <a:pt x="1786856" y="2181569"/>
                    <a:pt x="1786856" y="2191265"/>
                    <a:pt x="1786856" y="2210657"/>
                  </a:cubicBezTo>
                  <a:cubicBezTo>
                    <a:pt x="1786856" y="2230048"/>
                    <a:pt x="1796540" y="2239744"/>
                    <a:pt x="1806225" y="2268832"/>
                  </a:cubicBezTo>
                  <a:cubicBezTo>
                    <a:pt x="1815910" y="2297919"/>
                    <a:pt x="1815910" y="2336703"/>
                    <a:pt x="1825595" y="2356095"/>
                  </a:cubicBezTo>
                  <a:cubicBezTo>
                    <a:pt x="1825595" y="2375486"/>
                    <a:pt x="1825595" y="2375486"/>
                    <a:pt x="1825595" y="2385182"/>
                  </a:cubicBezTo>
                  <a:cubicBezTo>
                    <a:pt x="1815910" y="2394878"/>
                    <a:pt x="1815910" y="2365791"/>
                    <a:pt x="1815910" y="2356095"/>
                  </a:cubicBezTo>
                  <a:cubicBezTo>
                    <a:pt x="1815910" y="2346399"/>
                    <a:pt x="1806225" y="2297919"/>
                    <a:pt x="1796540" y="2288224"/>
                  </a:cubicBezTo>
                  <a:cubicBezTo>
                    <a:pt x="1786856" y="2278528"/>
                    <a:pt x="1777171" y="2210657"/>
                    <a:pt x="1777171" y="2191265"/>
                  </a:cubicBezTo>
                  <a:cubicBezTo>
                    <a:pt x="1777171" y="2171873"/>
                    <a:pt x="1767486" y="2162177"/>
                    <a:pt x="1767486" y="2171873"/>
                  </a:cubicBezTo>
                  <a:cubicBezTo>
                    <a:pt x="1767486" y="2181569"/>
                    <a:pt x="1767486" y="2191265"/>
                    <a:pt x="1757801" y="2191265"/>
                  </a:cubicBezTo>
                  <a:cubicBezTo>
                    <a:pt x="1748116" y="2200961"/>
                    <a:pt x="1748116" y="2200961"/>
                    <a:pt x="1748116" y="2210657"/>
                  </a:cubicBezTo>
                  <a:cubicBezTo>
                    <a:pt x="1748116" y="2220353"/>
                    <a:pt x="1757801" y="2220353"/>
                    <a:pt x="1757801" y="2230048"/>
                  </a:cubicBezTo>
                  <a:cubicBezTo>
                    <a:pt x="1757801" y="2239744"/>
                    <a:pt x="1767486" y="2249440"/>
                    <a:pt x="1777171" y="2268832"/>
                  </a:cubicBezTo>
                  <a:cubicBezTo>
                    <a:pt x="1786856" y="2278528"/>
                    <a:pt x="1777171" y="2288224"/>
                    <a:pt x="1777171" y="2317311"/>
                  </a:cubicBezTo>
                  <a:cubicBezTo>
                    <a:pt x="1777171" y="2346399"/>
                    <a:pt x="1786856" y="2336703"/>
                    <a:pt x="1796540" y="2365791"/>
                  </a:cubicBezTo>
                  <a:cubicBezTo>
                    <a:pt x="1796540" y="2385182"/>
                    <a:pt x="1796540" y="2385182"/>
                    <a:pt x="1806225" y="2394878"/>
                  </a:cubicBezTo>
                  <a:cubicBezTo>
                    <a:pt x="1815910" y="2414270"/>
                    <a:pt x="1806225" y="2414270"/>
                    <a:pt x="1806225" y="2423966"/>
                  </a:cubicBezTo>
                  <a:cubicBezTo>
                    <a:pt x="1815910" y="2433662"/>
                    <a:pt x="1815910" y="2423966"/>
                    <a:pt x="1815910" y="2414270"/>
                  </a:cubicBezTo>
                  <a:cubicBezTo>
                    <a:pt x="1820753" y="2409422"/>
                    <a:pt x="1823174" y="2406998"/>
                    <a:pt x="1825595" y="2408210"/>
                  </a:cubicBezTo>
                  <a:lnTo>
                    <a:pt x="1834332" y="2422424"/>
                  </a:lnTo>
                  <a:lnTo>
                    <a:pt x="1834332" y="2433093"/>
                  </a:lnTo>
                  <a:lnTo>
                    <a:pt x="1829227" y="2430026"/>
                  </a:lnTo>
                  <a:cubicBezTo>
                    <a:pt x="1825595" y="2428814"/>
                    <a:pt x="1820753" y="2428814"/>
                    <a:pt x="1815910" y="2433662"/>
                  </a:cubicBezTo>
                  <a:cubicBezTo>
                    <a:pt x="1815910" y="2433662"/>
                    <a:pt x="1796540" y="2443357"/>
                    <a:pt x="1796540" y="2443357"/>
                  </a:cubicBezTo>
                  <a:cubicBezTo>
                    <a:pt x="1796540" y="2443357"/>
                    <a:pt x="1806225" y="2453053"/>
                    <a:pt x="1786856" y="2462749"/>
                  </a:cubicBezTo>
                  <a:cubicBezTo>
                    <a:pt x="1777171" y="2462749"/>
                    <a:pt x="1777171" y="2462749"/>
                    <a:pt x="1767486" y="2453053"/>
                  </a:cubicBezTo>
                  <a:cubicBezTo>
                    <a:pt x="1767486" y="2443357"/>
                    <a:pt x="1757801" y="2423966"/>
                    <a:pt x="1738431" y="2423966"/>
                  </a:cubicBezTo>
                  <a:cubicBezTo>
                    <a:pt x="1719062" y="2414270"/>
                    <a:pt x="1690007" y="2385182"/>
                    <a:pt x="1680322" y="2394878"/>
                  </a:cubicBezTo>
                  <a:cubicBezTo>
                    <a:pt x="1660953" y="2404574"/>
                    <a:pt x="1660953" y="2414270"/>
                    <a:pt x="1631898" y="2404574"/>
                  </a:cubicBezTo>
                  <a:cubicBezTo>
                    <a:pt x="1612528" y="2404574"/>
                    <a:pt x="1602843" y="2394878"/>
                    <a:pt x="1583474" y="2385182"/>
                  </a:cubicBezTo>
                  <a:cubicBezTo>
                    <a:pt x="1554419" y="2365791"/>
                    <a:pt x="1544734" y="2356095"/>
                    <a:pt x="1525365" y="2356095"/>
                  </a:cubicBezTo>
                  <a:cubicBezTo>
                    <a:pt x="1505995" y="2356095"/>
                    <a:pt x="1515680" y="2356095"/>
                    <a:pt x="1486625" y="2336703"/>
                  </a:cubicBezTo>
                  <a:cubicBezTo>
                    <a:pt x="1467255" y="2327007"/>
                    <a:pt x="1447886" y="2317311"/>
                    <a:pt x="1438201" y="2317311"/>
                  </a:cubicBezTo>
                  <a:cubicBezTo>
                    <a:pt x="1428516" y="2317311"/>
                    <a:pt x="1428516" y="2297919"/>
                    <a:pt x="1418831" y="2297919"/>
                  </a:cubicBezTo>
                  <a:cubicBezTo>
                    <a:pt x="1409146" y="2288224"/>
                    <a:pt x="1428516" y="2268832"/>
                    <a:pt x="1418831" y="2249440"/>
                  </a:cubicBezTo>
                  <a:cubicBezTo>
                    <a:pt x="1399462" y="2239744"/>
                    <a:pt x="1380092" y="2200961"/>
                    <a:pt x="1370407" y="2181569"/>
                  </a:cubicBezTo>
                  <a:cubicBezTo>
                    <a:pt x="1351037" y="2162177"/>
                    <a:pt x="1389777" y="2142786"/>
                    <a:pt x="1370407" y="2123394"/>
                  </a:cubicBezTo>
                  <a:cubicBezTo>
                    <a:pt x="1341352" y="2113698"/>
                    <a:pt x="1351037" y="2104002"/>
                    <a:pt x="1351037" y="2084611"/>
                  </a:cubicBezTo>
                  <a:cubicBezTo>
                    <a:pt x="1351037" y="2065219"/>
                    <a:pt x="1360722" y="2065219"/>
                    <a:pt x="1351037" y="2055523"/>
                  </a:cubicBezTo>
                  <a:cubicBezTo>
                    <a:pt x="1341352" y="2045827"/>
                    <a:pt x="1341352" y="2036131"/>
                    <a:pt x="1321983" y="2036131"/>
                  </a:cubicBezTo>
                  <a:cubicBezTo>
                    <a:pt x="1302613" y="2026435"/>
                    <a:pt x="1302613" y="2007044"/>
                    <a:pt x="1292928" y="1997348"/>
                  </a:cubicBezTo>
                  <a:cubicBezTo>
                    <a:pt x="1283243" y="1977956"/>
                    <a:pt x="1234819" y="1910085"/>
                    <a:pt x="1215449" y="1900389"/>
                  </a:cubicBezTo>
                  <a:cubicBezTo>
                    <a:pt x="1186395" y="1890693"/>
                    <a:pt x="1215449" y="1880997"/>
                    <a:pt x="1196080" y="1871302"/>
                  </a:cubicBezTo>
                  <a:cubicBezTo>
                    <a:pt x="1186395" y="1851910"/>
                    <a:pt x="1205765" y="1842214"/>
                    <a:pt x="1147655" y="1764647"/>
                  </a:cubicBezTo>
                  <a:cubicBezTo>
                    <a:pt x="1099231" y="1687080"/>
                    <a:pt x="1128286" y="1687080"/>
                    <a:pt x="1108916" y="1667688"/>
                  </a:cubicBezTo>
                  <a:cubicBezTo>
                    <a:pt x="1089546" y="1657993"/>
                    <a:pt x="1050807" y="1619209"/>
                    <a:pt x="1031437" y="1609513"/>
                  </a:cubicBezTo>
                  <a:cubicBezTo>
                    <a:pt x="1012067" y="1590122"/>
                    <a:pt x="973328" y="1531946"/>
                    <a:pt x="963643" y="1541642"/>
                  </a:cubicBezTo>
                  <a:cubicBezTo>
                    <a:pt x="953958" y="1551338"/>
                    <a:pt x="934589" y="1551338"/>
                    <a:pt x="924904" y="1541642"/>
                  </a:cubicBezTo>
                  <a:cubicBezTo>
                    <a:pt x="915219" y="1531946"/>
                    <a:pt x="915219" y="1522251"/>
                    <a:pt x="895849" y="1531946"/>
                  </a:cubicBezTo>
                  <a:cubicBezTo>
                    <a:pt x="876480" y="1531946"/>
                    <a:pt x="876480" y="1541642"/>
                    <a:pt x="866795" y="1541642"/>
                  </a:cubicBezTo>
                  <a:cubicBezTo>
                    <a:pt x="857110" y="1531946"/>
                    <a:pt x="847425" y="1522251"/>
                    <a:pt x="828055" y="1512555"/>
                  </a:cubicBezTo>
                  <a:cubicBezTo>
                    <a:pt x="808685" y="1512555"/>
                    <a:pt x="808685" y="1531946"/>
                    <a:pt x="760261" y="1531946"/>
                  </a:cubicBezTo>
                  <a:cubicBezTo>
                    <a:pt x="721522" y="1541642"/>
                    <a:pt x="731207" y="1561034"/>
                    <a:pt x="731207" y="1570730"/>
                  </a:cubicBezTo>
                  <a:cubicBezTo>
                    <a:pt x="721522" y="1590122"/>
                    <a:pt x="711837" y="1599817"/>
                    <a:pt x="702152" y="1619209"/>
                  </a:cubicBezTo>
                  <a:cubicBezTo>
                    <a:pt x="702152" y="1638601"/>
                    <a:pt x="702152" y="1667688"/>
                    <a:pt x="673098" y="1677384"/>
                  </a:cubicBezTo>
                  <a:cubicBezTo>
                    <a:pt x="653728" y="1696776"/>
                    <a:pt x="663413" y="1725864"/>
                    <a:pt x="634358" y="1706472"/>
                  </a:cubicBezTo>
                  <a:cubicBezTo>
                    <a:pt x="605304" y="1687080"/>
                    <a:pt x="556879" y="1648297"/>
                    <a:pt x="547195" y="1657993"/>
                  </a:cubicBezTo>
                  <a:cubicBezTo>
                    <a:pt x="537510" y="1657993"/>
                    <a:pt x="508455" y="1619209"/>
                    <a:pt x="489085" y="1619209"/>
                  </a:cubicBezTo>
                  <a:cubicBezTo>
                    <a:pt x="479401" y="1619209"/>
                    <a:pt x="450346" y="1609513"/>
                    <a:pt x="440661" y="1590122"/>
                  </a:cubicBezTo>
                  <a:cubicBezTo>
                    <a:pt x="421291" y="1570730"/>
                    <a:pt x="430976" y="1570730"/>
                    <a:pt x="411607" y="1561034"/>
                  </a:cubicBezTo>
                  <a:cubicBezTo>
                    <a:pt x="392237" y="1561034"/>
                    <a:pt x="382552" y="1551338"/>
                    <a:pt x="372867" y="1531946"/>
                  </a:cubicBezTo>
                  <a:cubicBezTo>
                    <a:pt x="363182" y="1512555"/>
                    <a:pt x="334128" y="1473771"/>
                    <a:pt x="343813" y="1454380"/>
                  </a:cubicBezTo>
                  <a:cubicBezTo>
                    <a:pt x="353498" y="1425292"/>
                    <a:pt x="392237" y="1444684"/>
                    <a:pt x="353498" y="1405900"/>
                  </a:cubicBezTo>
                  <a:cubicBezTo>
                    <a:pt x="324443" y="1367117"/>
                    <a:pt x="334128" y="1376813"/>
                    <a:pt x="334128" y="1357421"/>
                  </a:cubicBezTo>
                  <a:cubicBezTo>
                    <a:pt x="334128" y="1338029"/>
                    <a:pt x="343813" y="1338029"/>
                    <a:pt x="314758" y="1308942"/>
                  </a:cubicBezTo>
                  <a:cubicBezTo>
                    <a:pt x="285703" y="1289550"/>
                    <a:pt x="276019" y="1279854"/>
                    <a:pt x="256649" y="1260462"/>
                  </a:cubicBezTo>
                  <a:cubicBezTo>
                    <a:pt x="237279" y="1241071"/>
                    <a:pt x="208225" y="1250766"/>
                    <a:pt x="198540" y="1221679"/>
                  </a:cubicBezTo>
                  <a:cubicBezTo>
                    <a:pt x="198540" y="1192591"/>
                    <a:pt x="188855" y="1192591"/>
                    <a:pt x="169485" y="1163504"/>
                  </a:cubicBezTo>
                  <a:cubicBezTo>
                    <a:pt x="150116" y="1144112"/>
                    <a:pt x="140431" y="1134416"/>
                    <a:pt x="111376" y="1115024"/>
                  </a:cubicBezTo>
                  <a:cubicBezTo>
                    <a:pt x="82322" y="1095633"/>
                    <a:pt x="72637" y="1115024"/>
                    <a:pt x="72637" y="1085937"/>
                  </a:cubicBezTo>
                  <a:cubicBezTo>
                    <a:pt x="72637" y="1056849"/>
                    <a:pt x="43582" y="1027762"/>
                    <a:pt x="43582" y="1027762"/>
                  </a:cubicBezTo>
                  <a:cubicBezTo>
                    <a:pt x="33897" y="1027762"/>
                    <a:pt x="33897" y="1027762"/>
                    <a:pt x="24213" y="1027762"/>
                  </a:cubicBezTo>
                  <a:cubicBezTo>
                    <a:pt x="-14527" y="959891"/>
                    <a:pt x="4843" y="979282"/>
                    <a:pt x="4843" y="979282"/>
                  </a:cubicBezTo>
                  <a:cubicBezTo>
                    <a:pt x="4843" y="979282"/>
                    <a:pt x="673098" y="1037457"/>
                    <a:pt x="682782" y="1037457"/>
                  </a:cubicBezTo>
                  <a:cubicBezTo>
                    <a:pt x="692467" y="1037457"/>
                    <a:pt x="702152" y="1008370"/>
                    <a:pt x="702152" y="1008370"/>
                  </a:cubicBezTo>
                  <a:cubicBezTo>
                    <a:pt x="702152" y="1008370"/>
                    <a:pt x="702152" y="1008370"/>
                    <a:pt x="769946" y="0"/>
                  </a:cubicBezTo>
                  <a:close/>
                </a:path>
              </a:pathLst>
            </a:custGeom>
            <a:solidFill>
              <a:schemeClr val="accent1"/>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39" name="Freeform 138"/>
            <p:cNvSpPr>
              <a:spLocks/>
            </p:cNvSpPr>
            <p:nvPr/>
          </p:nvSpPr>
          <p:spPr bwMode="auto">
            <a:xfrm>
              <a:off x="-1074600" y="4041054"/>
              <a:ext cx="1055466" cy="783052"/>
            </a:xfrm>
            <a:custGeom>
              <a:avLst/>
              <a:gdLst>
                <a:gd name="connsiteX0" fmla="*/ 0 w 1055466"/>
                <a:gd name="connsiteY0" fmla="*/ 0 h 783052"/>
                <a:gd name="connsiteX1" fmla="*/ 703142 w 1055466"/>
                <a:gd name="connsiteY1" fmla="*/ 30277 h 783052"/>
                <a:gd name="connsiteX2" fmla="*/ 1055466 w 1055466"/>
                <a:gd name="connsiteY2" fmla="*/ 36197 h 783052"/>
                <a:gd name="connsiteX3" fmla="*/ 1055466 w 1055466"/>
                <a:gd name="connsiteY3" fmla="*/ 783052 h 783052"/>
                <a:gd name="connsiteX4" fmla="*/ 1051688 w 1055466"/>
                <a:gd name="connsiteY4" fmla="*/ 782365 h 783052"/>
                <a:gd name="connsiteX5" fmla="*/ 1045637 w 1055466"/>
                <a:gd name="connsiteY5" fmla="*/ 765409 h 783052"/>
                <a:gd name="connsiteX6" fmla="*/ 1055318 w 1055466"/>
                <a:gd name="connsiteY6" fmla="*/ 746032 h 783052"/>
                <a:gd name="connsiteX7" fmla="*/ 1006909 w 1055466"/>
                <a:gd name="connsiteY7" fmla="*/ 755721 h 783052"/>
                <a:gd name="connsiteX8" fmla="*/ 987546 w 1055466"/>
                <a:gd name="connsiteY8" fmla="*/ 755721 h 783052"/>
                <a:gd name="connsiteX9" fmla="*/ 958500 w 1055466"/>
                <a:gd name="connsiteY9" fmla="*/ 736343 h 783052"/>
                <a:gd name="connsiteX10" fmla="*/ 929455 w 1055466"/>
                <a:gd name="connsiteY10" fmla="*/ 746032 h 783052"/>
                <a:gd name="connsiteX11" fmla="*/ 900409 w 1055466"/>
                <a:gd name="connsiteY11" fmla="*/ 755721 h 783052"/>
                <a:gd name="connsiteX12" fmla="*/ 900409 w 1055466"/>
                <a:gd name="connsiteY12" fmla="*/ 726654 h 783052"/>
                <a:gd name="connsiteX13" fmla="*/ 881046 w 1055466"/>
                <a:gd name="connsiteY13" fmla="*/ 707277 h 783052"/>
                <a:gd name="connsiteX14" fmla="*/ 871364 w 1055466"/>
                <a:gd name="connsiteY14" fmla="*/ 687900 h 783052"/>
                <a:gd name="connsiteX15" fmla="*/ 842318 w 1055466"/>
                <a:gd name="connsiteY15" fmla="*/ 687900 h 783052"/>
                <a:gd name="connsiteX16" fmla="*/ 832637 w 1055466"/>
                <a:gd name="connsiteY16" fmla="*/ 697588 h 783052"/>
                <a:gd name="connsiteX17" fmla="*/ 803591 w 1055466"/>
                <a:gd name="connsiteY17" fmla="*/ 707277 h 783052"/>
                <a:gd name="connsiteX18" fmla="*/ 793909 w 1055466"/>
                <a:gd name="connsiteY18" fmla="*/ 687900 h 783052"/>
                <a:gd name="connsiteX19" fmla="*/ 745500 w 1055466"/>
                <a:gd name="connsiteY19" fmla="*/ 687900 h 783052"/>
                <a:gd name="connsiteX20" fmla="*/ 726136 w 1055466"/>
                <a:gd name="connsiteY20" fmla="*/ 678211 h 783052"/>
                <a:gd name="connsiteX21" fmla="*/ 677727 w 1055466"/>
                <a:gd name="connsiteY21" fmla="*/ 668522 h 783052"/>
                <a:gd name="connsiteX22" fmla="*/ 668046 w 1055466"/>
                <a:gd name="connsiteY22" fmla="*/ 639456 h 783052"/>
                <a:gd name="connsiteX23" fmla="*/ 639000 w 1055466"/>
                <a:gd name="connsiteY23" fmla="*/ 610390 h 783052"/>
                <a:gd name="connsiteX24" fmla="*/ 619636 w 1055466"/>
                <a:gd name="connsiteY24" fmla="*/ 629767 h 783052"/>
                <a:gd name="connsiteX25" fmla="*/ 580909 w 1055466"/>
                <a:gd name="connsiteY25" fmla="*/ 629767 h 783052"/>
                <a:gd name="connsiteX26" fmla="*/ 542182 w 1055466"/>
                <a:gd name="connsiteY26" fmla="*/ 581324 h 783052"/>
                <a:gd name="connsiteX27" fmla="*/ 532500 w 1055466"/>
                <a:gd name="connsiteY27" fmla="*/ 145331 h 783052"/>
                <a:gd name="connsiteX28" fmla="*/ 0 w 1055466"/>
                <a:gd name="connsiteY28" fmla="*/ 116265 h 783052"/>
                <a:gd name="connsiteX29" fmla="*/ 0 w 1055466"/>
                <a:gd name="connsiteY29" fmla="*/ 0 h 78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5466" h="783052">
                  <a:moveTo>
                    <a:pt x="0" y="0"/>
                  </a:moveTo>
                  <a:cubicBezTo>
                    <a:pt x="217841" y="14533"/>
                    <a:pt x="452625" y="24222"/>
                    <a:pt x="703142" y="30277"/>
                  </a:cubicBezTo>
                  <a:lnTo>
                    <a:pt x="1055466" y="36197"/>
                  </a:lnTo>
                  <a:lnTo>
                    <a:pt x="1055466" y="783052"/>
                  </a:lnTo>
                  <a:lnTo>
                    <a:pt x="1051688" y="782365"/>
                  </a:lnTo>
                  <a:cubicBezTo>
                    <a:pt x="1048057" y="779942"/>
                    <a:pt x="1045637" y="775098"/>
                    <a:pt x="1045637" y="765409"/>
                  </a:cubicBezTo>
                  <a:cubicBezTo>
                    <a:pt x="1055318" y="755721"/>
                    <a:pt x="1055318" y="746032"/>
                    <a:pt x="1055318" y="746032"/>
                  </a:cubicBezTo>
                  <a:cubicBezTo>
                    <a:pt x="1045637" y="746032"/>
                    <a:pt x="1006909" y="746032"/>
                    <a:pt x="1006909" y="755721"/>
                  </a:cubicBezTo>
                  <a:cubicBezTo>
                    <a:pt x="1006909" y="765409"/>
                    <a:pt x="987546" y="765409"/>
                    <a:pt x="987546" y="755721"/>
                  </a:cubicBezTo>
                  <a:cubicBezTo>
                    <a:pt x="977864" y="746032"/>
                    <a:pt x="977864" y="736343"/>
                    <a:pt x="958500" y="736343"/>
                  </a:cubicBezTo>
                  <a:cubicBezTo>
                    <a:pt x="948818" y="726654"/>
                    <a:pt x="939137" y="736343"/>
                    <a:pt x="929455" y="746032"/>
                  </a:cubicBezTo>
                  <a:cubicBezTo>
                    <a:pt x="929455" y="755721"/>
                    <a:pt x="910091" y="775098"/>
                    <a:pt x="900409" y="755721"/>
                  </a:cubicBezTo>
                  <a:cubicBezTo>
                    <a:pt x="900409" y="736343"/>
                    <a:pt x="910091" y="726654"/>
                    <a:pt x="900409" y="726654"/>
                  </a:cubicBezTo>
                  <a:cubicBezTo>
                    <a:pt x="890727" y="716966"/>
                    <a:pt x="881046" y="716966"/>
                    <a:pt x="881046" y="707277"/>
                  </a:cubicBezTo>
                  <a:cubicBezTo>
                    <a:pt x="881046" y="697588"/>
                    <a:pt x="890727" y="687900"/>
                    <a:pt x="871364" y="687900"/>
                  </a:cubicBezTo>
                  <a:cubicBezTo>
                    <a:pt x="861682" y="687900"/>
                    <a:pt x="852000" y="687900"/>
                    <a:pt x="842318" y="687900"/>
                  </a:cubicBezTo>
                  <a:cubicBezTo>
                    <a:pt x="842318" y="697588"/>
                    <a:pt x="832637" y="687900"/>
                    <a:pt x="832637" y="697588"/>
                  </a:cubicBezTo>
                  <a:cubicBezTo>
                    <a:pt x="822955" y="716966"/>
                    <a:pt x="813273" y="726654"/>
                    <a:pt x="803591" y="707277"/>
                  </a:cubicBezTo>
                  <a:cubicBezTo>
                    <a:pt x="803591" y="697588"/>
                    <a:pt x="803591" y="697588"/>
                    <a:pt x="793909" y="687900"/>
                  </a:cubicBezTo>
                  <a:cubicBezTo>
                    <a:pt x="774546" y="687900"/>
                    <a:pt x="764864" y="707277"/>
                    <a:pt x="745500" y="687900"/>
                  </a:cubicBezTo>
                  <a:cubicBezTo>
                    <a:pt x="745500" y="687900"/>
                    <a:pt x="745500" y="678211"/>
                    <a:pt x="726136" y="678211"/>
                  </a:cubicBezTo>
                  <a:cubicBezTo>
                    <a:pt x="697091" y="678211"/>
                    <a:pt x="697091" y="678211"/>
                    <a:pt x="677727" y="668522"/>
                  </a:cubicBezTo>
                  <a:cubicBezTo>
                    <a:pt x="668046" y="668522"/>
                    <a:pt x="668046" y="649145"/>
                    <a:pt x="668046" y="639456"/>
                  </a:cubicBezTo>
                  <a:cubicBezTo>
                    <a:pt x="658364" y="620078"/>
                    <a:pt x="648682" y="610390"/>
                    <a:pt x="639000" y="610390"/>
                  </a:cubicBezTo>
                  <a:cubicBezTo>
                    <a:pt x="629318" y="620078"/>
                    <a:pt x="639000" y="639456"/>
                    <a:pt x="619636" y="629767"/>
                  </a:cubicBezTo>
                  <a:cubicBezTo>
                    <a:pt x="600273" y="620078"/>
                    <a:pt x="600273" y="639456"/>
                    <a:pt x="580909" y="629767"/>
                  </a:cubicBezTo>
                  <a:cubicBezTo>
                    <a:pt x="561546" y="610390"/>
                    <a:pt x="561546" y="591012"/>
                    <a:pt x="542182" y="581324"/>
                  </a:cubicBezTo>
                  <a:cubicBezTo>
                    <a:pt x="522818" y="571635"/>
                    <a:pt x="532500" y="145331"/>
                    <a:pt x="532500" y="145331"/>
                  </a:cubicBezTo>
                  <a:cubicBezTo>
                    <a:pt x="532500" y="145331"/>
                    <a:pt x="532500" y="145331"/>
                    <a:pt x="0" y="116265"/>
                  </a:cubicBezTo>
                  <a:cubicBezTo>
                    <a:pt x="0" y="116265"/>
                    <a:pt x="0" y="116265"/>
                    <a:pt x="0" y="0"/>
                  </a:cubicBezTo>
                  <a:close/>
                </a:path>
              </a:pathLst>
            </a:custGeom>
            <a:solidFill>
              <a:schemeClr val="accent3"/>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9" name="Freeform 7"/>
            <p:cNvSpPr>
              <a:spLocks/>
            </p:cNvSpPr>
            <p:nvPr/>
          </p:nvSpPr>
          <p:spPr bwMode="auto">
            <a:xfrm>
              <a:off x="-2323924" y="3944124"/>
              <a:ext cx="1249324" cy="1308560"/>
            </a:xfrm>
            <a:custGeom>
              <a:avLst/>
              <a:gdLst>
                <a:gd name="T0" fmla="*/ 111 w 129"/>
                <a:gd name="T1" fmla="*/ 9 h 135"/>
                <a:gd name="T2" fmla="*/ 17 w 129"/>
                <a:gd name="T3" fmla="*/ 0 h 135"/>
                <a:gd name="T4" fmla="*/ 0 w 129"/>
                <a:gd name="T5" fmla="*/ 132 h 135"/>
                <a:gd name="T6" fmla="*/ 15 w 129"/>
                <a:gd name="T7" fmla="*/ 134 h 135"/>
                <a:gd name="T8" fmla="*/ 18 w 129"/>
                <a:gd name="T9" fmla="*/ 133 h 135"/>
                <a:gd name="T10" fmla="*/ 18 w 129"/>
                <a:gd name="T11" fmla="*/ 126 h 135"/>
                <a:gd name="T12" fmla="*/ 22 w 129"/>
                <a:gd name="T13" fmla="*/ 125 h 135"/>
                <a:gd name="T14" fmla="*/ 51 w 129"/>
                <a:gd name="T15" fmla="*/ 128 h 135"/>
                <a:gd name="T16" fmla="*/ 49 w 129"/>
                <a:gd name="T17" fmla="*/ 123 h 135"/>
                <a:gd name="T18" fmla="*/ 119 w 129"/>
                <a:gd name="T19" fmla="*/ 129 h 135"/>
                <a:gd name="T20" fmla="*/ 121 w 129"/>
                <a:gd name="T21" fmla="*/ 126 h 135"/>
                <a:gd name="T22" fmla="*/ 128 w 129"/>
                <a:gd name="T23" fmla="*/ 22 h 135"/>
                <a:gd name="T24" fmla="*/ 129 w 129"/>
                <a:gd name="T25" fmla="*/ 22 h 135"/>
                <a:gd name="T26" fmla="*/ 129 w 129"/>
                <a:gd name="T27" fmla="*/ 10 h 135"/>
                <a:gd name="T28" fmla="*/ 111 w 129"/>
                <a:gd name="T29" fmla="*/ 9 h 135"/>
                <a:gd name="T30" fmla="*/ 111 w 129"/>
                <a:gd name="T31"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5">
                  <a:moveTo>
                    <a:pt x="111" y="9"/>
                  </a:moveTo>
                  <a:cubicBezTo>
                    <a:pt x="74" y="7"/>
                    <a:pt x="43" y="3"/>
                    <a:pt x="17" y="0"/>
                  </a:cubicBezTo>
                  <a:cubicBezTo>
                    <a:pt x="0" y="132"/>
                    <a:pt x="0" y="132"/>
                    <a:pt x="0" y="132"/>
                  </a:cubicBezTo>
                  <a:cubicBezTo>
                    <a:pt x="7" y="133"/>
                    <a:pt x="14" y="134"/>
                    <a:pt x="15" y="134"/>
                  </a:cubicBezTo>
                  <a:cubicBezTo>
                    <a:pt x="17" y="135"/>
                    <a:pt x="18" y="133"/>
                    <a:pt x="18" y="133"/>
                  </a:cubicBezTo>
                  <a:cubicBezTo>
                    <a:pt x="18" y="133"/>
                    <a:pt x="18" y="129"/>
                    <a:pt x="18" y="126"/>
                  </a:cubicBezTo>
                  <a:cubicBezTo>
                    <a:pt x="19" y="123"/>
                    <a:pt x="22" y="125"/>
                    <a:pt x="22" y="125"/>
                  </a:cubicBezTo>
                  <a:cubicBezTo>
                    <a:pt x="22" y="125"/>
                    <a:pt x="44" y="127"/>
                    <a:pt x="51" y="128"/>
                  </a:cubicBezTo>
                  <a:cubicBezTo>
                    <a:pt x="47" y="121"/>
                    <a:pt x="49" y="123"/>
                    <a:pt x="49" y="123"/>
                  </a:cubicBezTo>
                  <a:cubicBezTo>
                    <a:pt x="49" y="123"/>
                    <a:pt x="118" y="129"/>
                    <a:pt x="119" y="129"/>
                  </a:cubicBezTo>
                  <a:cubicBezTo>
                    <a:pt x="120" y="129"/>
                    <a:pt x="121" y="126"/>
                    <a:pt x="121" y="126"/>
                  </a:cubicBezTo>
                  <a:cubicBezTo>
                    <a:pt x="128" y="22"/>
                    <a:pt x="128" y="22"/>
                    <a:pt x="128" y="22"/>
                  </a:cubicBezTo>
                  <a:cubicBezTo>
                    <a:pt x="129" y="22"/>
                    <a:pt x="129" y="22"/>
                    <a:pt x="129" y="22"/>
                  </a:cubicBezTo>
                  <a:cubicBezTo>
                    <a:pt x="129" y="10"/>
                    <a:pt x="129" y="10"/>
                    <a:pt x="129" y="10"/>
                  </a:cubicBezTo>
                  <a:cubicBezTo>
                    <a:pt x="123" y="10"/>
                    <a:pt x="117" y="9"/>
                    <a:pt x="111" y="9"/>
                  </a:cubicBezTo>
                  <a:cubicBezTo>
                    <a:pt x="111" y="9"/>
                    <a:pt x="111" y="9"/>
                    <a:pt x="111" y="9"/>
                  </a:cubicBezTo>
                  <a:close/>
                </a:path>
              </a:pathLst>
            </a:custGeom>
            <a:solidFill>
              <a:schemeClr val="accent6"/>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
            <p:cNvSpPr>
              <a:spLocks/>
            </p:cNvSpPr>
            <p:nvPr/>
          </p:nvSpPr>
          <p:spPr bwMode="auto">
            <a:xfrm>
              <a:off x="-4648459" y="2307077"/>
              <a:ext cx="1482676" cy="2451981"/>
            </a:xfrm>
            <a:custGeom>
              <a:avLst/>
              <a:gdLst>
                <a:gd name="T0" fmla="*/ 15 w 153"/>
                <a:gd name="T1" fmla="*/ 0 h 253"/>
                <a:gd name="T2" fmla="*/ 13 w 153"/>
                <a:gd name="T3" fmla="*/ 5 h 253"/>
                <a:gd name="T4" fmla="*/ 13 w 153"/>
                <a:gd name="T5" fmla="*/ 12 h 253"/>
                <a:gd name="T6" fmla="*/ 10 w 153"/>
                <a:gd name="T7" fmla="*/ 17 h 253"/>
                <a:gd name="T8" fmla="*/ 8 w 153"/>
                <a:gd name="T9" fmla="*/ 24 h 253"/>
                <a:gd name="T10" fmla="*/ 4 w 153"/>
                <a:gd name="T11" fmla="*/ 30 h 253"/>
                <a:gd name="T12" fmla="*/ 2 w 153"/>
                <a:gd name="T13" fmla="*/ 39 h 253"/>
                <a:gd name="T14" fmla="*/ 6 w 153"/>
                <a:gd name="T15" fmla="*/ 48 h 253"/>
                <a:gd name="T16" fmla="*/ 6 w 153"/>
                <a:gd name="T17" fmla="*/ 58 h 253"/>
                <a:gd name="T18" fmla="*/ 4 w 153"/>
                <a:gd name="T19" fmla="*/ 65 h 253"/>
                <a:gd name="T20" fmla="*/ 4 w 153"/>
                <a:gd name="T21" fmla="*/ 72 h 253"/>
                <a:gd name="T22" fmla="*/ 8 w 153"/>
                <a:gd name="T23" fmla="*/ 81 h 253"/>
                <a:gd name="T24" fmla="*/ 11 w 153"/>
                <a:gd name="T25" fmla="*/ 87 h 253"/>
                <a:gd name="T26" fmla="*/ 11 w 153"/>
                <a:gd name="T27" fmla="*/ 94 h 253"/>
                <a:gd name="T28" fmla="*/ 14 w 153"/>
                <a:gd name="T29" fmla="*/ 97 h 253"/>
                <a:gd name="T30" fmla="*/ 19 w 153"/>
                <a:gd name="T31" fmla="*/ 101 h 253"/>
                <a:gd name="T32" fmla="*/ 20 w 153"/>
                <a:gd name="T33" fmla="*/ 95 h 253"/>
                <a:gd name="T34" fmla="*/ 22 w 153"/>
                <a:gd name="T35" fmla="*/ 99 h 253"/>
                <a:gd name="T36" fmla="*/ 22 w 153"/>
                <a:gd name="T37" fmla="*/ 103 h 253"/>
                <a:gd name="T38" fmla="*/ 23 w 153"/>
                <a:gd name="T39" fmla="*/ 112 h 253"/>
                <a:gd name="T40" fmla="*/ 18 w 153"/>
                <a:gd name="T41" fmla="*/ 106 h 253"/>
                <a:gd name="T42" fmla="*/ 17 w 153"/>
                <a:gd name="T43" fmla="*/ 111 h 253"/>
                <a:gd name="T44" fmla="*/ 16 w 153"/>
                <a:gd name="T45" fmla="*/ 121 h 253"/>
                <a:gd name="T46" fmla="*/ 22 w 153"/>
                <a:gd name="T47" fmla="*/ 125 h 253"/>
                <a:gd name="T48" fmla="*/ 21 w 153"/>
                <a:gd name="T49" fmla="*/ 132 h 253"/>
                <a:gd name="T50" fmla="*/ 21 w 153"/>
                <a:gd name="T51" fmla="*/ 142 h 253"/>
                <a:gd name="T52" fmla="*/ 25 w 153"/>
                <a:gd name="T53" fmla="*/ 148 h 253"/>
                <a:gd name="T54" fmla="*/ 27 w 153"/>
                <a:gd name="T55" fmla="*/ 154 h 253"/>
                <a:gd name="T56" fmla="*/ 29 w 153"/>
                <a:gd name="T57" fmla="*/ 159 h 253"/>
                <a:gd name="T58" fmla="*/ 33 w 153"/>
                <a:gd name="T59" fmla="*/ 166 h 253"/>
                <a:gd name="T60" fmla="*/ 35 w 153"/>
                <a:gd name="T61" fmla="*/ 174 h 253"/>
                <a:gd name="T62" fmla="*/ 32 w 153"/>
                <a:gd name="T63" fmla="*/ 181 h 253"/>
                <a:gd name="T64" fmla="*/ 34 w 153"/>
                <a:gd name="T65" fmla="*/ 187 h 253"/>
                <a:gd name="T66" fmla="*/ 42 w 153"/>
                <a:gd name="T67" fmla="*/ 191 h 253"/>
                <a:gd name="T68" fmla="*/ 53 w 153"/>
                <a:gd name="T69" fmla="*/ 195 h 253"/>
                <a:gd name="T70" fmla="*/ 60 w 153"/>
                <a:gd name="T71" fmla="*/ 204 h 253"/>
                <a:gd name="T72" fmla="*/ 69 w 153"/>
                <a:gd name="T73" fmla="*/ 209 h 253"/>
                <a:gd name="T74" fmla="*/ 76 w 153"/>
                <a:gd name="T75" fmla="*/ 217 h 253"/>
                <a:gd name="T76" fmla="*/ 87 w 153"/>
                <a:gd name="T77" fmla="*/ 242 h 253"/>
                <a:gd name="T78" fmla="*/ 133 w 153"/>
                <a:gd name="T79" fmla="*/ 252 h 253"/>
                <a:gd name="T80" fmla="*/ 136 w 153"/>
                <a:gd name="T81" fmla="*/ 252 h 253"/>
                <a:gd name="T82" fmla="*/ 141 w 153"/>
                <a:gd name="T83" fmla="*/ 248 h 253"/>
                <a:gd name="T84" fmla="*/ 137 w 153"/>
                <a:gd name="T85" fmla="*/ 244 h 253"/>
                <a:gd name="T86" fmla="*/ 137 w 153"/>
                <a:gd name="T87" fmla="*/ 238 h 253"/>
                <a:gd name="T88" fmla="*/ 144 w 153"/>
                <a:gd name="T89" fmla="*/ 229 h 253"/>
                <a:gd name="T90" fmla="*/ 149 w 153"/>
                <a:gd name="T91" fmla="*/ 220 h 253"/>
                <a:gd name="T92" fmla="*/ 151 w 153"/>
                <a:gd name="T93" fmla="*/ 215 h 253"/>
                <a:gd name="T94" fmla="*/ 147 w 153"/>
                <a:gd name="T95" fmla="*/ 206 h 253"/>
                <a:gd name="T96" fmla="*/ 146 w 153"/>
                <a:gd name="T97" fmla="*/ 200 h 253"/>
                <a:gd name="T98" fmla="*/ 84 w 153"/>
                <a:gd name="T99" fmla="*/ 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253">
                  <a:moveTo>
                    <a:pt x="84" y="18"/>
                  </a:moveTo>
                  <a:cubicBezTo>
                    <a:pt x="51" y="10"/>
                    <a:pt x="26" y="3"/>
                    <a:pt x="15" y="0"/>
                  </a:cubicBezTo>
                  <a:cubicBezTo>
                    <a:pt x="16" y="1"/>
                    <a:pt x="14" y="1"/>
                    <a:pt x="14" y="1"/>
                  </a:cubicBezTo>
                  <a:cubicBezTo>
                    <a:pt x="14" y="1"/>
                    <a:pt x="11" y="2"/>
                    <a:pt x="13" y="5"/>
                  </a:cubicBezTo>
                  <a:cubicBezTo>
                    <a:pt x="14" y="7"/>
                    <a:pt x="15" y="7"/>
                    <a:pt x="15" y="8"/>
                  </a:cubicBezTo>
                  <a:cubicBezTo>
                    <a:pt x="14" y="10"/>
                    <a:pt x="14" y="10"/>
                    <a:pt x="13" y="12"/>
                  </a:cubicBezTo>
                  <a:cubicBezTo>
                    <a:pt x="13" y="14"/>
                    <a:pt x="14" y="14"/>
                    <a:pt x="13" y="14"/>
                  </a:cubicBezTo>
                  <a:cubicBezTo>
                    <a:pt x="12" y="15"/>
                    <a:pt x="11" y="16"/>
                    <a:pt x="10" y="17"/>
                  </a:cubicBezTo>
                  <a:cubicBezTo>
                    <a:pt x="10" y="19"/>
                    <a:pt x="11" y="19"/>
                    <a:pt x="10" y="21"/>
                  </a:cubicBezTo>
                  <a:cubicBezTo>
                    <a:pt x="9" y="23"/>
                    <a:pt x="9" y="22"/>
                    <a:pt x="8" y="24"/>
                  </a:cubicBezTo>
                  <a:cubicBezTo>
                    <a:pt x="8" y="25"/>
                    <a:pt x="8" y="26"/>
                    <a:pt x="7" y="27"/>
                  </a:cubicBezTo>
                  <a:cubicBezTo>
                    <a:pt x="6" y="27"/>
                    <a:pt x="4" y="29"/>
                    <a:pt x="4" y="30"/>
                  </a:cubicBezTo>
                  <a:cubicBezTo>
                    <a:pt x="3" y="32"/>
                    <a:pt x="1" y="31"/>
                    <a:pt x="1" y="34"/>
                  </a:cubicBezTo>
                  <a:cubicBezTo>
                    <a:pt x="1" y="37"/>
                    <a:pt x="0" y="37"/>
                    <a:pt x="2" y="39"/>
                  </a:cubicBezTo>
                  <a:cubicBezTo>
                    <a:pt x="3" y="41"/>
                    <a:pt x="4" y="40"/>
                    <a:pt x="4" y="43"/>
                  </a:cubicBezTo>
                  <a:cubicBezTo>
                    <a:pt x="5" y="45"/>
                    <a:pt x="6" y="45"/>
                    <a:pt x="6" y="48"/>
                  </a:cubicBezTo>
                  <a:cubicBezTo>
                    <a:pt x="7" y="51"/>
                    <a:pt x="7" y="51"/>
                    <a:pt x="6" y="53"/>
                  </a:cubicBezTo>
                  <a:cubicBezTo>
                    <a:pt x="6" y="55"/>
                    <a:pt x="8" y="56"/>
                    <a:pt x="6" y="58"/>
                  </a:cubicBezTo>
                  <a:cubicBezTo>
                    <a:pt x="4" y="59"/>
                    <a:pt x="4" y="59"/>
                    <a:pt x="4" y="61"/>
                  </a:cubicBezTo>
                  <a:cubicBezTo>
                    <a:pt x="5" y="63"/>
                    <a:pt x="5" y="63"/>
                    <a:pt x="4" y="65"/>
                  </a:cubicBezTo>
                  <a:cubicBezTo>
                    <a:pt x="4" y="67"/>
                    <a:pt x="3" y="68"/>
                    <a:pt x="3" y="69"/>
                  </a:cubicBezTo>
                  <a:cubicBezTo>
                    <a:pt x="4" y="70"/>
                    <a:pt x="1" y="69"/>
                    <a:pt x="4" y="72"/>
                  </a:cubicBezTo>
                  <a:cubicBezTo>
                    <a:pt x="6" y="76"/>
                    <a:pt x="5" y="77"/>
                    <a:pt x="6" y="78"/>
                  </a:cubicBezTo>
                  <a:cubicBezTo>
                    <a:pt x="7" y="79"/>
                    <a:pt x="8" y="79"/>
                    <a:pt x="8" y="81"/>
                  </a:cubicBezTo>
                  <a:cubicBezTo>
                    <a:pt x="9" y="84"/>
                    <a:pt x="9" y="83"/>
                    <a:pt x="10" y="84"/>
                  </a:cubicBezTo>
                  <a:cubicBezTo>
                    <a:pt x="11" y="85"/>
                    <a:pt x="11" y="85"/>
                    <a:pt x="11" y="87"/>
                  </a:cubicBezTo>
                  <a:cubicBezTo>
                    <a:pt x="12" y="89"/>
                    <a:pt x="12" y="88"/>
                    <a:pt x="12" y="90"/>
                  </a:cubicBezTo>
                  <a:cubicBezTo>
                    <a:pt x="13" y="91"/>
                    <a:pt x="12" y="93"/>
                    <a:pt x="11" y="94"/>
                  </a:cubicBezTo>
                  <a:cubicBezTo>
                    <a:pt x="11" y="94"/>
                    <a:pt x="9" y="96"/>
                    <a:pt x="11" y="96"/>
                  </a:cubicBezTo>
                  <a:cubicBezTo>
                    <a:pt x="12" y="96"/>
                    <a:pt x="13" y="95"/>
                    <a:pt x="14" y="97"/>
                  </a:cubicBezTo>
                  <a:cubicBezTo>
                    <a:pt x="15" y="100"/>
                    <a:pt x="16" y="101"/>
                    <a:pt x="17" y="102"/>
                  </a:cubicBezTo>
                  <a:cubicBezTo>
                    <a:pt x="18" y="102"/>
                    <a:pt x="19" y="102"/>
                    <a:pt x="19" y="101"/>
                  </a:cubicBezTo>
                  <a:cubicBezTo>
                    <a:pt x="19" y="99"/>
                    <a:pt x="18" y="99"/>
                    <a:pt x="19" y="98"/>
                  </a:cubicBezTo>
                  <a:cubicBezTo>
                    <a:pt x="20" y="96"/>
                    <a:pt x="19" y="95"/>
                    <a:pt x="20" y="95"/>
                  </a:cubicBezTo>
                  <a:cubicBezTo>
                    <a:pt x="21" y="95"/>
                    <a:pt x="22" y="96"/>
                    <a:pt x="23" y="97"/>
                  </a:cubicBezTo>
                  <a:cubicBezTo>
                    <a:pt x="24" y="98"/>
                    <a:pt x="23" y="99"/>
                    <a:pt x="22" y="99"/>
                  </a:cubicBezTo>
                  <a:cubicBezTo>
                    <a:pt x="21" y="99"/>
                    <a:pt x="20" y="100"/>
                    <a:pt x="20" y="101"/>
                  </a:cubicBezTo>
                  <a:cubicBezTo>
                    <a:pt x="21" y="102"/>
                    <a:pt x="21" y="101"/>
                    <a:pt x="22" y="103"/>
                  </a:cubicBezTo>
                  <a:cubicBezTo>
                    <a:pt x="22" y="104"/>
                    <a:pt x="23" y="107"/>
                    <a:pt x="23" y="108"/>
                  </a:cubicBezTo>
                  <a:cubicBezTo>
                    <a:pt x="23" y="110"/>
                    <a:pt x="24" y="112"/>
                    <a:pt x="23" y="112"/>
                  </a:cubicBezTo>
                  <a:cubicBezTo>
                    <a:pt x="22" y="112"/>
                    <a:pt x="22" y="113"/>
                    <a:pt x="20" y="110"/>
                  </a:cubicBezTo>
                  <a:cubicBezTo>
                    <a:pt x="19" y="107"/>
                    <a:pt x="19" y="107"/>
                    <a:pt x="18" y="106"/>
                  </a:cubicBezTo>
                  <a:cubicBezTo>
                    <a:pt x="17" y="105"/>
                    <a:pt x="17" y="105"/>
                    <a:pt x="17" y="107"/>
                  </a:cubicBezTo>
                  <a:cubicBezTo>
                    <a:pt x="17" y="109"/>
                    <a:pt x="17" y="109"/>
                    <a:pt x="17" y="111"/>
                  </a:cubicBezTo>
                  <a:cubicBezTo>
                    <a:pt x="16" y="113"/>
                    <a:pt x="16" y="113"/>
                    <a:pt x="16" y="115"/>
                  </a:cubicBezTo>
                  <a:cubicBezTo>
                    <a:pt x="16" y="117"/>
                    <a:pt x="15" y="119"/>
                    <a:pt x="16" y="121"/>
                  </a:cubicBezTo>
                  <a:cubicBezTo>
                    <a:pt x="18" y="122"/>
                    <a:pt x="17" y="121"/>
                    <a:pt x="19" y="123"/>
                  </a:cubicBezTo>
                  <a:cubicBezTo>
                    <a:pt x="21" y="125"/>
                    <a:pt x="20" y="124"/>
                    <a:pt x="22" y="125"/>
                  </a:cubicBezTo>
                  <a:cubicBezTo>
                    <a:pt x="24" y="125"/>
                    <a:pt x="25" y="125"/>
                    <a:pt x="24" y="127"/>
                  </a:cubicBezTo>
                  <a:cubicBezTo>
                    <a:pt x="24" y="130"/>
                    <a:pt x="24" y="132"/>
                    <a:pt x="21" y="132"/>
                  </a:cubicBezTo>
                  <a:cubicBezTo>
                    <a:pt x="19" y="132"/>
                    <a:pt x="20" y="132"/>
                    <a:pt x="20" y="134"/>
                  </a:cubicBezTo>
                  <a:cubicBezTo>
                    <a:pt x="20" y="136"/>
                    <a:pt x="19" y="141"/>
                    <a:pt x="21" y="142"/>
                  </a:cubicBezTo>
                  <a:cubicBezTo>
                    <a:pt x="22" y="143"/>
                    <a:pt x="22" y="143"/>
                    <a:pt x="23" y="145"/>
                  </a:cubicBezTo>
                  <a:cubicBezTo>
                    <a:pt x="23" y="147"/>
                    <a:pt x="24" y="148"/>
                    <a:pt x="25" y="148"/>
                  </a:cubicBezTo>
                  <a:cubicBezTo>
                    <a:pt x="26" y="149"/>
                    <a:pt x="25" y="150"/>
                    <a:pt x="25" y="152"/>
                  </a:cubicBezTo>
                  <a:cubicBezTo>
                    <a:pt x="26" y="153"/>
                    <a:pt x="26" y="154"/>
                    <a:pt x="27" y="154"/>
                  </a:cubicBezTo>
                  <a:cubicBezTo>
                    <a:pt x="27" y="155"/>
                    <a:pt x="27" y="155"/>
                    <a:pt x="27" y="157"/>
                  </a:cubicBezTo>
                  <a:cubicBezTo>
                    <a:pt x="28" y="159"/>
                    <a:pt x="28" y="157"/>
                    <a:pt x="29" y="159"/>
                  </a:cubicBezTo>
                  <a:cubicBezTo>
                    <a:pt x="29" y="161"/>
                    <a:pt x="29" y="162"/>
                    <a:pt x="31" y="163"/>
                  </a:cubicBezTo>
                  <a:cubicBezTo>
                    <a:pt x="32" y="164"/>
                    <a:pt x="34" y="165"/>
                    <a:pt x="33" y="166"/>
                  </a:cubicBezTo>
                  <a:cubicBezTo>
                    <a:pt x="32" y="168"/>
                    <a:pt x="31" y="169"/>
                    <a:pt x="32" y="170"/>
                  </a:cubicBezTo>
                  <a:cubicBezTo>
                    <a:pt x="33" y="171"/>
                    <a:pt x="35" y="171"/>
                    <a:pt x="35" y="174"/>
                  </a:cubicBezTo>
                  <a:cubicBezTo>
                    <a:pt x="34" y="176"/>
                    <a:pt x="33" y="175"/>
                    <a:pt x="33" y="177"/>
                  </a:cubicBezTo>
                  <a:cubicBezTo>
                    <a:pt x="34" y="179"/>
                    <a:pt x="33" y="179"/>
                    <a:pt x="32" y="181"/>
                  </a:cubicBezTo>
                  <a:cubicBezTo>
                    <a:pt x="32" y="183"/>
                    <a:pt x="31" y="183"/>
                    <a:pt x="32" y="185"/>
                  </a:cubicBezTo>
                  <a:cubicBezTo>
                    <a:pt x="33" y="186"/>
                    <a:pt x="34" y="185"/>
                    <a:pt x="34" y="187"/>
                  </a:cubicBezTo>
                  <a:cubicBezTo>
                    <a:pt x="34" y="189"/>
                    <a:pt x="35" y="189"/>
                    <a:pt x="37" y="189"/>
                  </a:cubicBezTo>
                  <a:cubicBezTo>
                    <a:pt x="39" y="189"/>
                    <a:pt x="41" y="189"/>
                    <a:pt x="42" y="191"/>
                  </a:cubicBezTo>
                  <a:cubicBezTo>
                    <a:pt x="43" y="192"/>
                    <a:pt x="46" y="194"/>
                    <a:pt x="49" y="194"/>
                  </a:cubicBezTo>
                  <a:cubicBezTo>
                    <a:pt x="51" y="193"/>
                    <a:pt x="52" y="195"/>
                    <a:pt x="53" y="195"/>
                  </a:cubicBezTo>
                  <a:cubicBezTo>
                    <a:pt x="53" y="196"/>
                    <a:pt x="55" y="199"/>
                    <a:pt x="56" y="201"/>
                  </a:cubicBezTo>
                  <a:cubicBezTo>
                    <a:pt x="58" y="204"/>
                    <a:pt x="59" y="204"/>
                    <a:pt x="60" y="204"/>
                  </a:cubicBezTo>
                  <a:cubicBezTo>
                    <a:pt x="62" y="205"/>
                    <a:pt x="64" y="207"/>
                    <a:pt x="67" y="207"/>
                  </a:cubicBezTo>
                  <a:cubicBezTo>
                    <a:pt x="71" y="206"/>
                    <a:pt x="69" y="208"/>
                    <a:pt x="69" y="209"/>
                  </a:cubicBezTo>
                  <a:cubicBezTo>
                    <a:pt x="69" y="210"/>
                    <a:pt x="69" y="216"/>
                    <a:pt x="71" y="216"/>
                  </a:cubicBezTo>
                  <a:cubicBezTo>
                    <a:pt x="74" y="215"/>
                    <a:pt x="75" y="214"/>
                    <a:pt x="76" y="217"/>
                  </a:cubicBezTo>
                  <a:cubicBezTo>
                    <a:pt x="77" y="220"/>
                    <a:pt x="81" y="224"/>
                    <a:pt x="84" y="226"/>
                  </a:cubicBezTo>
                  <a:cubicBezTo>
                    <a:pt x="86" y="228"/>
                    <a:pt x="87" y="239"/>
                    <a:pt x="87" y="242"/>
                  </a:cubicBezTo>
                  <a:cubicBezTo>
                    <a:pt x="86" y="245"/>
                    <a:pt x="85" y="245"/>
                    <a:pt x="86" y="247"/>
                  </a:cubicBezTo>
                  <a:cubicBezTo>
                    <a:pt x="96" y="248"/>
                    <a:pt x="131" y="252"/>
                    <a:pt x="133" y="252"/>
                  </a:cubicBezTo>
                  <a:cubicBezTo>
                    <a:pt x="134" y="252"/>
                    <a:pt x="134" y="252"/>
                    <a:pt x="134" y="253"/>
                  </a:cubicBezTo>
                  <a:cubicBezTo>
                    <a:pt x="135" y="253"/>
                    <a:pt x="135" y="252"/>
                    <a:pt x="136" y="252"/>
                  </a:cubicBezTo>
                  <a:cubicBezTo>
                    <a:pt x="137" y="252"/>
                    <a:pt x="139" y="252"/>
                    <a:pt x="139" y="251"/>
                  </a:cubicBezTo>
                  <a:cubicBezTo>
                    <a:pt x="139" y="249"/>
                    <a:pt x="141" y="250"/>
                    <a:pt x="141" y="248"/>
                  </a:cubicBezTo>
                  <a:cubicBezTo>
                    <a:pt x="141" y="246"/>
                    <a:pt x="141" y="246"/>
                    <a:pt x="139" y="245"/>
                  </a:cubicBezTo>
                  <a:cubicBezTo>
                    <a:pt x="138" y="245"/>
                    <a:pt x="137" y="246"/>
                    <a:pt x="137" y="244"/>
                  </a:cubicBezTo>
                  <a:cubicBezTo>
                    <a:pt x="137" y="243"/>
                    <a:pt x="137" y="244"/>
                    <a:pt x="138" y="242"/>
                  </a:cubicBezTo>
                  <a:cubicBezTo>
                    <a:pt x="138" y="240"/>
                    <a:pt x="136" y="239"/>
                    <a:pt x="137" y="238"/>
                  </a:cubicBezTo>
                  <a:cubicBezTo>
                    <a:pt x="138" y="237"/>
                    <a:pt x="140" y="237"/>
                    <a:pt x="140" y="236"/>
                  </a:cubicBezTo>
                  <a:cubicBezTo>
                    <a:pt x="141" y="235"/>
                    <a:pt x="143" y="232"/>
                    <a:pt x="144" y="229"/>
                  </a:cubicBezTo>
                  <a:cubicBezTo>
                    <a:pt x="144" y="227"/>
                    <a:pt x="143" y="225"/>
                    <a:pt x="145" y="224"/>
                  </a:cubicBezTo>
                  <a:cubicBezTo>
                    <a:pt x="147" y="223"/>
                    <a:pt x="148" y="221"/>
                    <a:pt x="149" y="220"/>
                  </a:cubicBezTo>
                  <a:cubicBezTo>
                    <a:pt x="151" y="219"/>
                    <a:pt x="152" y="219"/>
                    <a:pt x="152" y="218"/>
                  </a:cubicBezTo>
                  <a:cubicBezTo>
                    <a:pt x="153" y="217"/>
                    <a:pt x="153" y="215"/>
                    <a:pt x="151" y="215"/>
                  </a:cubicBezTo>
                  <a:cubicBezTo>
                    <a:pt x="150" y="214"/>
                    <a:pt x="149" y="211"/>
                    <a:pt x="149" y="210"/>
                  </a:cubicBezTo>
                  <a:cubicBezTo>
                    <a:pt x="149" y="208"/>
                    <a:pt x="148" y="208"/>
                    <a:pt x="147" y="206"/>
                  </a:cubicBezTo>
                  <a:cubicBezTo>
                    <a:pt x="147" y="204"/>
                    <a:pt x="145" y="204"/>
                    <a:pt x="146" y="202"/>
                  </a:cubicBezTo>
                  <a:cubicBezTo>
                    <a:pt x="146" y="201"/>
                    <a:pt x="146" y="201"/>
                    <a:pt x="146" y="200"/>
                  </a:cubicBezTo>
                  <a:cubicBezTo>
                    <a:pt x="67" y="87"/>
                    <a:pt x="67" y="87"/>
                    <a:pt x="67" y="87"/>
                  </a:cubicBezTo>
                  <a:lnTo>
                    <a:pt x="84" y="18"/>
                  </a:lnTo>
                  <a:close/>
                </a:path>
              </a:pathLst>
            </a:custGeom>
            <a:solidFill>
              <a:schemeClr val="accent4"/>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9"/>
            <p:cNvSpPr>
              <a:spLocks/>
            </p:cNvSpPr>
            <p:nvPr/>
          </p:nvSpPr>
          <p:spPr bwMode="auto">
            <a:xfrm>
              <a:off x="-3379389" y="3809499"/>
              <a:ext cx="1220604" cy="1414466"/>
            </a:xfrm>
            <a:custGeom>
              <a:avLst/>
              <a:gdLst>
                <a:gd name="T0" fmla="*/ 37 w 126"/>
                <a:gd name="T1" fmla="*/ 0 h 146"/>
                <a:gd name="T2" fmla="*/ 37 w 126"/>
                <a:gd name="T3" fmla="*/ 0 h 146"/>
                <a:gd name="T4" fmla="*/ 37 w 126"/>
                <a:gd name="T5" fmla="*/ 0 h 146"/>
                <a:gd name="T6" fmla="*/ 37 w 126"/>
                <a:gd name="T7" fmla="*/ 0 h 146"/>
                <a:gd name="T8" fmla="*/ 36 w 126"/>
                <a:gd name="T9" fmla="*/ 0 h 146"/>
                <a:gd name="T10" fmla="*/ 35 w 126"/>
                <a:gd name="T11" fmla="*/ 0 h 146"/>
                <a:gd name="T12" fmla="*/ 35 w 126"/>
                <a:gd name="T13" fmla="*/ 0 h 146"/>
                <a:gd name="T14" fmla="*/ 35 w 126"/>
                <a:gd name="T15" fmla="*/ 0 h 146"/>
                <a:gd name="T16" fmla="*/ 35 w 126"/>
                <a:gd name="T17" fmla="*/ 0 h 146"/>
                <a:gd name="T18" fmla="*/ 30 w 126"/>
                <a:gd name="T19" fmla="*/ 20 h 146"/>
                <a:gd name="T20" fmla="*/ 27 w 126"/>
                <a:gd name="T21" fmla="*/ 22 h 146"/>
                <a:gd name="T22" fmla="*/ 25 w 126"/>
                <a:gd name="T23" fmla="*/ 20 h 146"/>
                <a:gd name="T24" fmla="*/ 20 w 126"/>
                <a:gd name="T25" fmla="*/ 19 h 146"/>
                <a:gd name="T26" fmla="*/ 19 w 126"/>
                <a:gd name="T27" fmla="*/ 22 h 146"/>
                <a:gd name="T28" fmla="*/ 19 w 126"/>
                <a:gd name="T29" fmla="*/ 25 h 146"/>
                <a:gd name="T30" fmla="*/ 18 w 126"/>
                <a:gd name="T31" fmla="*/ 29 h 146"/>
                <a:gd name="T32" fmla="*/ 17 w 126"/>
                <a:gd name="T33" fmla="*/ 34 h 146"/>
                <a:gd name="T34" fmla="*/ 18 w 126"/>
                <a:gd name="T35" fmla="*/ 39 h 146"/>
                <a:gd name="T36" fmla="*/ 16 w 126"/>
                <a:gd name="T37" fmla="*/ 43 h 146"/>
                <a:gd name="T38" fmla="*/ 15 w 126"/>
                <a:gd name="T39" fmla="*/ 47 h 146"/>
                <a:gd name="T40" fmla="*/ 17 w 126"/>
                <a:gd name="T41" fmla="*/ 51 h 146"/>
                <a:gd name="T42" fmla="*/ 18 w 126"/>
                <a:gd name="T43" fmla="*/ 55 h 146"/>
                <a:gd name="T44" fmla="*/ 21 w 126"/>
                <a:gd name="T45" fmla="*/ 60 h 146"/>
                <a:gd name="T46" fmla="*/ 21 w 126"/>
                <a:gd name="T47" fmla="*/ 63 h 146"/>
                <a:gd name="T48" fmla="*/ 18 w 126"/>
                <a:gd name="T49" fmla="*/ 65 h 146"/>
                <a:gd name="T50" fmla="*/ 14 w 126"/>
                <a:gd name="T51" fmla="*/ 69 h 146"/>
                <a:gd name="T52" fmla="*/ 13 w 126"/>
                <a:gd name="T53" fmla="*/ 74 h 146"/>
                <a:gd name="T54" fmla="*/ 9 w 126"/>
                <a:gd name="T55" fmla="*/ 81 h 146"/>
                <a:gd name="T56" fmla="*/ 6 w 126"/>
                <a:gd name="T57" fmla="*/ 83 h 146"/>
                <a:gd name="T58" fmla="*/ 7 w 126"/>
                <a:gd name="T59" fmla="*/ 87 h 146"/>
                <a:gd name="T60" fmla="*/ 6 w 126"/>
                <a:gd name="T61" fmla="*/ 89 h 146"/>
                <a:gd name="T62" fmla="*/ 8 w 126"/>
                <a:gd name="T63" fmla="*/ 90 h 146"/>
                <a:gd name="T64" fmla="*/ 10 w 126"/>
                <a:gd name="T65" fmla="*/ 93 h 146"/>
                <a:gd name="T66" fmla="*/ 8 w 126"/>
                <a:gd name="T67" fmla="*/ 96 h 146"/>
                <a:gd name="T68" fmla="*/ 5 w 126"/>
                <a:gd name="T69" fmla="*/ 97 h 146"/>
                <a:gd name="T70" fmla="*/ 3 w 126"/>
                <a:gd name="T71" fmla="*/ 98 h 146"/>
                <a:gd name="T72" fmla="*/ 2 w 126"/>
                <a:gd name="T73" fmla="*/ 100 h 146"/>
                <a:gd name="T74" fmla="*/ 2 w 126"/>
                <a:gd name="T75" fmla="*/ 102 h 146"/>
                <a:gd name="T76" fmla="*/ 71 w 126"/>
                <a:gd name="T77" fmla="*/ 141 h 146"/>
                <a:gd name="T78" fmla="*/ 84 w 126"/>
                <a:gd name="T79" fmla="*/ 143 h 146"/>
                <a:gd name="T80" fmla="*/ 109 w 126"/>
                <a:gd name="T81" fmla="*/ 146 h 146"/>
                <a:gd name="T82" fmla="*/ 126 w 126"/>
                <a:gd name="T83" fmla="*/ 14 h 146"/>
                <a:gd name="T84" fmla="*/ 37 w 126"/>
                <a:gd name="T8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46">
                  <a:moveTo>
                    <a:pt x="37" y="0"/>
                  </a:moveTo>
                  <a:cubicBezTo>
                    <a:pt x="37" y="0"/>
                    <a:pt x="37" y="0"/>
                    <a:pt x="37" y="0"/>
                  </a:cubicBezTo>
                  <a:cubicBezTo>
                    <a:pt x="37" y="0"/>
                    <a:pt x="37" y="0"/>
                    <a:pt x="37" y="0"/>
                  </a:cubicBezTo>
                  <a:cubicBezTo>
                    <a:pt x="37" y="0"/>
                    <a:pt x="37" y="0"/>
                    <a:pt x="37" y="0"/>
                  </a:cubicBezTo>
                  <a:cubicBezTo>
                    <a:pt x="36" y="0"/>
                    <a:pt x="36" y="0"/>
                    <a:pt x="36" y="0"/>
                  </a:cubicBezTo>
                  <a:cubicBezTo>
                    <a:pt x="35" y="0"/>
                    <a:pt x="35" y="0"/>
                    <a:pt x="35" y="0"/>
                  </a:cubicBezTo>
                  <a:cubicBezTo>
                    <a:pt x="35" y="0"/>
                    <a:pt x="35" y="0"/>
                    <a:pt x="35" y="0"/>
                  </a:cubicBezTo>
                  <a:cubicBezTo>
                    <a:pt x="35" y="0"/>
                    <a:pt x="35" y="0"/>
                    <a:pt x="35" y="0"/>
                  </a:cubicBezTo>
                  <a:cubicBezTo>
                    <a:pt x="35" y="0"/>
                    <a:pt x="35" y="0"/>
                    <a:pt x="35" y="0"/>
                  </a:cubicBezTo>
                  <a:cubicBezTo>
                    <a:pt x="35" y="1"/>
                    <a:pt x="31" y="18"/>
                    <a:pt x="30" y="20"/>
                  </a:cubicBezTo>
                  <a:cubicBezTo>
                    <a:pt x="30" y="21"/>
                    <a:pt x="29" y="21"/>
                    <a:pt x="27" y="22"/>
                  </a:cubicBezTo>
                  <a:cubicBezTo>
                    <a:pt x="25" y="24"/>
                    <a:pt x="26" y="22"/>
                    <a:pt x="25" y="20"/>
                  </a:cubicBezTo>
                  <a:cubicBezTo>
                    <a:pt x="24" y="18"/>
                    <a:pt x="23" y="18"/>
                    <a:pt x="20" y="19"/>
                  </a:cubicBezTo>
                  <a:cubicBezTo>
                    <a:pt x="17" y="19"/>
                    <a:pt x="18" y="20"/>
                    <a:pt x="19" y="22"/>
                  </a:cubicBezTo>
                  <a:cubicBezTo>
                    <a:pt x="19" y="23"/>
                    <a:pt x="19" y="24"/>
                    <a:pt x="19" y="25"/>
                  </a:cubicBezTo>
                  <a:cubicBezTo>
                    <a:pt x="18" y="26"/>
                    <a:pt x="18" y="27"/>
                    <a:pt x="18" y="29"/>
                  </a:cubicBezTo>
                  <a:cubicBezTo>
                    <a:pt x="19" y="32"/>
                    <a:pt x="17" y="31"/>
                    <a:pt x="17" y="34"/>
                  </a:cubicBezTo>
                  <a:cubicBezTo>
                    <a:pt x="17" y="36"/>
                    <a:pt x="18" y="37"/>
                    <a:pt x="18" y="39"/>
                  </a:cubicBezTo>
                  <a:cubicBezTo>
                    <a:pt x="18" y="42"/>
                    <a:pt x="17" y="41"/>
                    <a:pt x="16" y="43"/>
                  </a:cubicBezTo>
                  <a:cubicBezTo>
                    <a:pt x="15" y="44"/>
                    <a:pt x="15" y="45"/>
                    <a:pt x="15" y="47"/>
                  </a:cubicBezTo>
                  <a:cubicBezTo>
                    <a:pt x="14" y="49"/>
                    <a:pt x="16" y="49"/>
                    <a:pt x="17" y="51"/>
                  </a:cubicBezTo>
                  <a:cubicBezTo>
                    <a:pt x="17" y="53"/>
                    <a:pt x="18" y="53"/>
                    <a:pt x="18" y="55"/>
                  </a:cubicBezTo>
                  <a:cubicBezTo>
                    <a:pt x="18" y="56"/>
                    <a:pt x="19" y="59"/>
                    <a:pt x="21" y="60"/>
                  </a:cubicBezTo>
                  <a:cubicBezTo>
                    <a:pt x="22" y="60"/>
                    <a:pt x="22" y="62"/>
                    <a:pt x="21" y="63"/>
                  </a:cubicBezTo>
                  <a:cubicBezTo>
                    <a:pt x="21" y="64"/>
                    <a:pt x="20" y="64"/>
                    <a:pt x="18" y="65"/>
                  </a:cubicBezTo>
                  <a:cubicBezTo>
                    <a:pt x="17" y="66"/>
                    <a:pt x="16" y="68"/>
                    <a:pt x="14" y="69"/>
                  </a:cubicBezTo>
                  <a:cubicBezTo>
                    <a:pt x="12" y="70"/>
                    <a:pt x="13" y="72"/>
                    <a:pt x="13" y="74"/>
                  </a:cubicBezTo>
                  <a:cubicBezTo>
                    <a:pt x="12" y="77"/>
                    <a:pt x="10" y="80"/>
                    <a:pt x="9" y="81"/>
                  </a:cubicBezTo>
                  <a:cubicBezTo>
                    <a:pt x="9" y="82"/>
                    <a:pt x="7" y="82"/>
                    <a:pt x="6" y="83"/>
                  </a:cubicBezTo>
                  <a:cubicBezTo>
                    <a:pt x="5" y="84"/>
                    <a:pt x="7" y="85"/>
                    <a:pt x="7" y="87"/>
                  </a:cubicBezTo>
                  <a:cubicBezTo>
                    <a:pt x="7" y="89"/>
                    <a:pt x="6" y="88"/>
                    <a:pt x="6" y="89"/>
                  </a:cubicBezTo>
                  <a:cubicBezTo>
                    <a:pt x="6" y="91"/>
                    <a:pt x="7" y="90"/>
                    <a:pt x="8" y="90"/>
                  </a:cubicBezTo>
                  <a:cubicBezTo>
                    <a:pt x="10" y="91"/>
                    <a:pt x="10" y="91"/>
                    <a:pt x="10" y="93"/>
                  </a:cubicBezTo>
                  <a:cubicBezTo>
                    <a:pt x="10" y="95"/>
                    <a:pt x="8" y="94"/>
                    <a:pt x="8" y="96"/>
                  </a:cubicBezTo>
                  <a:cubicBezTo>
                    <a:pt x="8" y="97"/>
                    <a:pt x="6" y="97"/>
                    <a:pt x="5" y="97"/>
                  </a:cubicBezTo>
                  <a:cubicBezTo>
                    <a:pt x="5" y="97"/>
                    <a:pt x="4" y="98"/>
                    <a:pt x="3" y="98"/>
                  </a:cubicBezTo>
                  <a:cubicBezTo>
                    <a:pt x="4" y="98"/>
                    <a:pt x="3" y="99"/>
                    <a:pt x="2" y="100"/>
                  </a:cubicBezTo>
                  <a:cubicBezTo>
                    <a:pt x="0" y="101"/>
                    <a:pt x="2" y="102"/>
                    <a:pt x="2" y="102"/>
                  </a:cubicBezTo>
                  <a:cubicBezTo>
                    <a:pt x="71" y="141"/>
                    <a:pt x="71" y="141"/>
                    <a:pt x="71" y="141"/>
                  </a:cubicBezTo>
                  <a:cubicBezTo>
                    <a:pt x="71" y="141"/>
                    <a:pt x="81" y="142"/>
                    <a:pt x="84" y="143"/>
                  </a:cubicBezTo>
                  <a:cubicBezTo>
                    <a:pt x="85" y="144"/>
                    <a:pt x="98" y="145"/>
                    <a:pt x="109" y="146"/>
                  </a:cubicBezTo>
                  <a:cubicBezTo>
                    <a:pt x="126" y="14"/>
                    <a:pt x="126" y="14"/>
                    <a:pt x="126" y="14"/>
                  </a:cubicBezTo>
                  <a:cubicBezTo>
                    <a:pt x="76" y="8"/>
                    <a:pt x="46" y="2"/>
                    <a:pt x="37" y="0"/>
                  </a:cubicBezTo>
                  <a:close/>
                </a:path>
              </a:pathLst>
            </a:custGeom>
            <a:solidFill>
              <a:schemeClr val="accent2"/>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
            <p:cNvSpPr>
              <a:spLocks/>
            </p:cNvSpPr>
            <p:nvPr/>
          </p:nvSpPr>
          <p:spPr bwMode="auto">
            <a:xfrm>
              <a:off x="-2158783" y="3034055"/>
              <a:ext cx="1306766" cy="1017769"/>
            </a:xfrm>
            <a:custGeom>
              <a:avLst/>
              <a:gdLst>
                <a:gd name="T0" fmla="*/ 135 w 135"/>
                <a:gd name="T1" fmla="*/ 13 h 105"/>
                <a:gd name="T2" fmla="*/ 131 w 135"/>
                <a:gd name="T3" fmla="*/ 11 h 105"/>
                <a:gd name="T4" fmla="*/ 12 w 135"/>
                <a:gd name="T5" fmla="*/ 0 h 105"/>
                <a:gd name="T6" fmla="*/ 0 w 135"/>
                <a:gd name="T7" fmla="*/ 94 h 105"/>
                <a:gd name="T8" fmla="*/ 94 w 135"/>
                <a:gd name="T9" fmla="*/ 103 h 105"/>
                <a:gd name="T10" fmla="*/ 94 w 135"/>
                <a:gd name="T11" fmla="*/ 103 h 105"/>
                <a:gd name="T12" fmla="*/ 112 w 135"/>
                <a:gd name="T13" fmla="*/ 104 h 105"/>
                <a:gd name="T14" fmla="*/ 112 w 135"/>
                <a:gd name="T15" fmla="*/ 104 h 105"/>
                <a:gd name="T16" fmla="*/ 130 w 135"/>
                <a:gd name="T17" fmla="*/ 105 h 105"/>
                <a:gd name="T18" fmla="*/ 135 w 135"/>
                <a:gd name="T19" fmla="*/ 1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05">
                  <a:moveTo>
                    <a:pt x="135" y="13"/>
                  </a:moveTo>
                  <a:cubicBezTo>
                    <a:pt x="135" y="10"/>
                    <a:pt x="131" y="11"/>
                    <a:pt x="131" y="11"/>
                  </a:cubicBezTo>
                  <a:cubicBezTo>
                    <a:pt x="113" y="13"/>
                    <a:pt x="12" y="0"/>
                    <a:pt x="12" y="0"/>
                  </a:cubicBezTo>
                  <a:cubicBezTo>
                    <a:pt x="0" y="94"/>
                    <a:pt x="0" y="94"/>
                    <a:pt x="0" y="94"/>
                  </a:cubicBezTo>
                  <a:cubicBezTo>
                    <a:pt x="26" y="97"/>
                    <a:pt x="57" y="101"/>
                    <a:pt x="94" y="103"/>
                  </a:cubicBezTo>
                  <a:cubicBezTo>
                    <a:pt x="94" y="103"/>
                    <a:pt x="94" y="103"/>
                    <a:pt x="94" y="103"/>
                  </a:cubicBezTo>
                  <a:cubicBezTo>
                    <a:pt x="100" y="103"/>
                    <a:pt x="106" y="104"/>
                    <a:pt x="112" y="104"/>
                  </a:cubicBezTo>
                  <a:cubicBezTo>
                    <a:pt x="112" y="104"/>
                    <a:pt x="112" y="104"/>
                    <a:pt x="112" y="104"/>
                  </a:cubicBezTo>
                  <a:cubicBezTo>
                    <a:pt x="118" y="105"/>
                    <a:pt x="124" y="105"/>
                    <a:pt x="130" y="105"/>
                  </a:cubicBezTo>
                  <a:cubicBezTo>
                    <a:pt x="132" y="74"/>
                    <a:pt x="135" y="16"/>
                    <a:pt x="135" y="13"/>
                  </a:cubicBezTo>
                  <a:close/>
                </a:path>
              </a:pathLst>
            </a:custGeom>
            <a:solidFill>
              <a:schemeClr val="accent3"/>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
            <p:cNvSpPr>
              <a:spLocks/>
            </p:cNvSpPr>
            <p:nvPr/>
          </p:nvSpPr>
          <p:spPr bwMode="auto">
            <a:xfrm>
              <a:off x="-3998667" y="2470424"/>
              <a:ext cx="1152394" cy="1775263"/>
            </a:xfrm>
            <a:custGeom>
              <a:avLst/>
              <a:gdLst>
                <a:gd name="T0" fmla="*/ 17 w 119"/>
                <a:gd name="T1" fmla="*/ 0 h 183"/>
                <a:gd name="T2" fmla="*/ 0 w 119"/>
                <a:gd name="T3" fmla="*/ 70 h 183"/>
                <a:gd name="T4" fmla="*/ 79 w 119"/>
                <a:gd name="T5" fmla="*/ 183 h 183"/>
                <a:gd name="T6" fmla="*/ 80 w 119"/>
                <a:gd name="T7" fmla="*/ 180 h 183"/>
                <a:gd name="T8" fmla="*/ 82 w 119"/>
                <a:gd name="T9" fmla="*/ 177 h 183"/>
                <a:gd name="T10" fmla="*/ 81 w 119"/>
                <a:gd name="T11" fmla="*/ 172 h 183"/>
                <a:gd name="T12" fmla="*/ 82 w 119"/>
                <a:gd name="T13" fmla="*/ 167 h 183"/>
                <a:gd name="T14" fmla="*/ 83 w 119"/>
                <a:gd name="T15" fmla="*/ 163 h 183"/>
                <a:gd name="T16" fmla="*/ 83 w 119"/>
                <a:gd name="T17" fmla="*/ 160 h 183"/>
                <a:gd name="T18" fmla="*/ 84 w 119"/>
                <a:gd name="T19" fmla="*/ 156 h 183"/>
                <a:gd name="T20" fmla="*/ 89 w 119"/>
                <a:gd name="T21" fmla="*/ 158 h 183"/>
                <a:gd name="T22" fmla="*/ 91 w 119"/>
                <a:gd name="T23" fmla="*/ 160 h 183"/>
                <a:gd name="T24" fmla="*/ 94 w 119"/>
                <a:gd name="T25" fmla="*/ 158 h 183"/>
                <a:gd name="T26" fmla="*/ 99 w 119"/>
                <a:gd name="T27" fmla="*/ 138 h 183"/>
                <a:gd name="T28" fmla="*/ 99 w 119"/>
                <a:gd name="T29" fmla="*/ 138 h 183"/>
                <a:gd name="T30" fmla="*/ 99 w 119"/>
                <a:gd name="T31" fmla="*/ 138 h 183"/>
                <a:gd name="T32" fmla="*/ 99 w 119"/>
                <a:gd name="T33" fmla="*/ 138 h 183"/>
                <a:gd name="T34" fmla="*/ 119 w 119"/>
                <a:gd name="T35" fmla="*/ 22 h 183"/>
                <a:gd name="T36" fmla="*/ 17 w 119"/>
                <a:gd name="T3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83">
                  <a:moveTo>
                    <a:pt x="17" y="0"/>
                  </a:moveTo>
                  <a:cubicBezTo>
                    <a:pt x="0" y="70"/>
                    <a:pt x="0" y="70"/>
                    <a:pt x="0" y="70"/>
                  </a:cubicBezTo>
                  <a:cubicBezTo>
                    <a:pt x="79" y="183"/>
                    <a:pt x="79" y="183"/>
                    <a:pt x="79" y="183"/>
                  </a:cubicBezTo>
                  <a:cubicBezTo>
                    <a:pt x="79" y="182"/>
                    <a:pt x="79" y="181"/>
                    <a:pt x="80" y="180"/>
                  </a:cubicBezTo>
                  <a:cubicBezTo>
                    <a:pt x="81" y="179"/>
                    <a:pt x="82" y="180"/>
                    <a:pt x="82" y="177"/>
                  </a:cubicBezTo>
                  <a:cubicBezTo>
                    <a:pt x="82" y="175"/>
                    <a:pt x="81" y="174"/>
                    <a:pt x="81" y="172"/>
                  </a:cubicBezTo>
                  <a:cubicBezTo>
                    <a:pt x="81" y="169"/>
                    <a:pt x="83" y="170"/>
                    <a:pt x="82" y="167"/>
                  </a:cubicBezTo>
                  <a:cubicBezTo>
                    <a:pt x="82" y="165"/>
                    <a:pt x="82" y="164"/>
                    <a:pt x="83" y="163"/>
                  </a:cubicBezTo>
                  <a:cubicBezTo>
                    <a:pt x="83" y="162"/>
                    <a:pt x="83" y="161"/>
                    <a:pt x="83" y="160"/>
                  </a:cubicBezTo>
                  <a:cubicBezTo>
                    <a:pt x="82" y="158"/>
                    <a:pt x="81" y="157"/>
                    <a:pt x="84" y="156"/>
                  </a:cubicBezTo>
                  <a:cubicBezTo>
                    <a:pt x="87" y="156"/>
                    <a:pt x="88" y="156"/>
                    <a:pt x="89" y="158"/>
                  </a:cubicBezTo>
                  <a:cubicBezTo>
                    <a:pt x="90" y="160"/>
                    <a:pt x="89" y="162"/>
                    <a:pt x="91" y="160"/>
                  </a:cubicBezTo>
                  <a:cubicBezTo>
                    <a:pt x="93" y="159"/>
                    <a:pt x="94" y="159"/>
                    <a:pt x="94" y="158"/>
                  </a:cubicBezTo>
                  <a:cubicBezTo>
                    <a:pt x="95" y="156"/>
                    <a:pt x="99" y="139"/>
                    <a:pt x="99" y="138"/>
                  </a:cubicBezTo>
                  <a:cubicBezTo>
                    <a:pt x="99" y="138"/>
                    <a:pt x="99" y="138"/>
                    <a:pt x="99" y="138"/>
                  </a:cubicBezTo>
                  <a:cubicBezTo>
                    <a:pt x="99" y="138"/>
                    <a:pt x="99" y="138"/>
                    <a:pt x="99" y="138"/>
                  </a:cubicBezTo>
                  <a:cubicBezTo>
                    <a:pt x="99" y="138"/>
                    <a:pt x="99" y="138"/>
                    <a:pt x="99" y="138"/>
                  </a:cubicBezTo>
                  <a:cubicBezTo>
                    <a:pt x="119" y="22"/>
                    <a:pt x="119" y="22"/>
                    <a:pt x="119" y="22"/>
                  </a:cubicBezTo>
                  <a:cubicBezTo>
                    <a:pt x="82" y="15"/>
                    <a:pt x="47" y="8"/>
                    <a:pt x="17" y="0"/>
                  </a:cubicBezTo>
                  <a:close/>
                </a:path>
              </a:pathLst>
            </a:custGeom>
            <a:solidFill>
              <a:schemeClr val="accent5"/>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2"/>
            <p:cNvSpPr>
              <a:spLocks/>
            </p:cNvSpPr>
            <p:nvPr/>
          </p:nvSpPr>
          <p:spPr bwMode="auto">
            <a:xfrm>
              <a:off x="-3040132" y="2684029"/>
              <a:ext cx="996230" cy="1260095"/>
            </a:xfrm>
            <a:custGeom>
              <a:avLst/>
              <a:gdLst>
                <a:gd name="T0" fmla="*/ 102 w 103"/>
                <a:gd name="T1" fmla="*/ 36 h 130"/>
                <a:gd name="T2" fmla="*/ 67 w 103"/>
                <a:gd name="T3" fmla="*/ 32 h 130"/>
                <a:gd name="T4" fmla="*/ 71 w 103"/>
                <a:gd name="T5" fmla="*/ 9 h 130"/>
                <a:gd name="T6" fmla="*/ 20 w 103"/>
                <a:gd name="T7" fmla="*/ 0 h 130"/>
                <a:gd name="T8" fmla="*/ 0 w 103"/>
                <a:gd name="T9" fmla="*/ 116 h 130"/>
                <a:gd name="T10" fmla="*/ 1 w 103"/>
                <a:gd name="T11" fmla="*/ 116 h 130"/>
                <a:gd name="T12" fmla="*/ 2 w 103"/>
                <a:gd name="T13" fmla="*/ 116 h 130"/>
                <a:gd name="T14" fmla="*/ 2 w 103"/>
                <a:gd name="T15" fmla="*/ 116 h 130"/>
                <a:gd name="T16" fmla="*/ 2 w 103"/>
                <a:gd name="T17" fmla="*/ 116 h 130"/>
                <a:gd name="T18" fmla="*/ 2 w 103"/>
                <a:gd name="T19" fmla="*/ 116 h 130"/>
                <a:gd name="T20" fmla="*/ 91 w 103"/>
                <a:gd name="T21" fmla="*/ 130 h 130"/>
                <a:gd name="T22" fmla="*/ 103 w 103"/>
                <a:gd name="T23" fmla="*/ 37 h 130"/>
                <a:gd name="T24" fmla="*/ 102 w 103"/>
                <a:gd name="T25" fmla="*/ 3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30">
                  <a:moveTo>
                    <a:pt x="102" y="36"/>
                  </a:moveTo>
                  <a:cubicBezTo>
                    <a:pt x="67" y="32"/>
                    <a:pt x="67" y="32"/>
                    <a:pt x="67" y="32"/>
                  </a:cubicBezTo>
                  <a:cubicBezTo>
                    <a:pt x="71" y="9"/>
                    <a:pt x="71" y="9"/>
                    <a:pt x="71" y="9"/>
                  </a:cubicBezTo>
                  <a:cubicBezTo>
                    <a:pt x="54" y="6"/>
                    <a:pt x="37" y="4"/>
                    <a:pt x="20" y="0"/>
                  </a:cubicBezTo>
                  <a:cubicBezTo>
                    <a:pt x="0" y="116"/>
                    <a:pt x="0" y="116"/>
                    <a:pt x="0" y="116"/>
                  </a:cubicBezTo>
                  <a:cubicBezTo>
                    <a:pt x="0" y="116"/>
                    <a:pt x="0" y="116"/>
                    <a:pt x="1" y="116"/>
                  </a:cubicBezTo>
                  <a:cubicBezTo>
                    <a:pt x="1" y="116"/>
                    <a:pt x="1" y="116"/>
                    <a:pt x="2" y="116"/>
                  </a:cubicBezTo>
                  <a:cubicBezTo>
                    <a:pt x="2" y="116"/>
                    <a:pt x="2" y="116"/>
                    <a:pt x="2" y="116"/>
                  </a:cubicBezTo>
                  <a:cubicBezTo>
                    <a:pt x="2" y="116"/>
                    <a:pt x="2" y="116"/>
                    <a:pt x="2" y="116"/>
                  </a:cubicBezTo>
                  <a:cubicBezTo>
                    <a:pt x="2" y="116"/>
                    <a:pt x="2" y="116"/>
                    <a:pt x="2" y="116"/>
                  </a:cubicBezTo>
                  <a:cubicBezTo>
                    <a:pt x="11" y="117"/>
                    <a:pt x="41" y="124"/>
                    <a:pt x="91" y="130"/>
                  </a:cubicBezTo>
                  <a:cubicBezTo>
                    <a:pt x="103" y="37"/>
                    <a:pt x="103" y="37"/>
                    <a:pt x="103" y="37"/>
                  </a:cubicBezTo>
                  <a:lnTo>
                    <a:pt x="102" y="36"/>
                  </a:ln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3"/>
            <p:cNvSpPr>
              <a:spLocks/>
            </p:cNvSpPr>
            <p:nvPr/>
          </p:nvSpPr>
          <p:spPr bwMode="auto">
            <a:xfrm>
              <a:off x="-4512039" y="1375469"/>
              <a:ext cx="1443185" cy="1211631"/>
            </a:xfrm>
            <a:custGeom>
              <a:avLst/>
              <a:gdLst>
                <a:gd name="T0" fmla="*/ 122 w 149"/>
                <a:gd name="T1" fmla="*/ 30 h 125"/>
                <a:gd name="T2" fmla="*/ 110 w 149"/>
                <a:gd name="T3" fmla="*/ 27 h 125"/>
                <a:gd name="T4" fmla="*/ 105 w 149"/>
                <a:gd name="T5" fmla="*/ 27 h 125"/>
                <a:gd name="T6" fmla="*/ 100 w 149"/>
                <a:gd name="T7" fmla="*/ 27 h 125"/>
                <a:gd name="T8" fmla="*/ 98 w 149"/>
                <a:gd name="T9" fmla="*/ 28 h 125"/>
                <a:gd name="T10" fmla="*/ 90 w 149"/>
                <a:gd name="T11" fmla="*/ 28 h 125"/>
                <a:gd name="T12" fmla="*/ 85 w 149"/>
                <a:gd name="T13" fmla="*/ 28 h 125"/>
                <a:gd name="T14" fmla="*/ 81 w 149"/>
                <a:gd name="T15" fmla="*/ 26 h 125"/>
                <a:gd name="T16" fmla="*/ 76 w 149"/>
                <a:gd name="T17" fmla="*/ 27 h 125"/>
                <a:gd name="T18" fmla="*/ 73 w 149"/>
                <a:gd name="T19" fmla="*/ 26 h 125"/>
                <a:gd name="T20" fmla="*/ 71 w 149"/>
                <a:gd name="T21" fmla="*/ 25 h 125"/>
                <a:gd name="T22" fmla="*/ 68 w 149"/>
                <a:gd name="T23" fmla="*/ 23 h 125"/>
                <a:gd name="T24" fmla="*/ 63 w 149"/>
                <a:gd name="T25" fmla="*/ 23 h 125"/>
                <a:gd name="T26" fmla="*/ 59 w 149"/>
                <a:gd name="T27" fmla="*/ 23 h 125"/>
                <a:gd name="T28" fmla="*/ 53 w 149"/>
                <a:gd name="T29" fmla="*/ 23 h 125"/>
                <a:gd name="T30" fmla="*/ 48 w 149"/>
                <a:gd name="T31" fmla="*/ 21 h 125"/>
                <a:gd name="T32" fmla="*/ 47 w 149"/>
                <a:gd name="T33" fmla="*/ 17 h 125"/>
                <a:gd name="T34" fmla="*/ 48 w 149"/>
                <a:gd name="T35" fmla="*/ 10 h 125"/>
                <a:gd name="T36" fmla="*/ 44 w 149"/>
                <a:gd name="T37" fmla="*/ 5 h 125"/>
                <a:gd name="T38" fmla="*/ 41 w 149"/>
                <a:gd name="T39" fmla="*/ 5 h 125"/>
                <a:gd name="T40" fmla="*/ 39 w 149"/>
                <a:gd name="T41" fmla="*/ 2 h 125"/>
                <a:gd name="T42" fmla="*/ 34 w 149"/>
                <a:gd name="T43" fmla="*/ 0 h 125"/>
                <a:gd name="T44" fmla="*/ 34 w 149"/>
                <a:gd name="T45" fmla="*/ 1 h 125"/>
                <a:gd name="T46" fmla="*/ 34 w 149"/>
                <a:gd name="T47" fmla="*/ 4 h 125"/>
                <a:gd name="T48" fmla="*/ 33 w 149"/>
                <a:gd name="T49" fmla="*/ 5 h 125"/>
                <a:gd name="T50" fmla="*/ 30 w 149"/>
                <a:gd name="T51" fmla="*/ 14 h 125"/>
                <a:gd name="T52" fmla="*/ 27 w 149"/>
                <a:gd name="T53" fmla="*/ 23 h 125"/>
                <a:gd name="T54" fmla="*/ 24 w 149"/>
                <a:gd name="T55" fmla="*/ 30 h 125"/>
                <a:gd name="T56" fmla="*/ 22 w 149"/>
                <a:gd name="T57" fmla="*/ 34 h 125"/>
                <a:gd name="T58" fmla="*/ 22 w 149"/>
                <a:gd name="T59" fmla="*/ 37 h 125"/>
                <a:gd name="T60" fmla="*/ 21 w 149"/>
                <a:gd name="T61" fmla="*/ 40 h 125"/>
                <a:gd name="T62" fmla="*/ 19 w 149"/>
                <a:gd name="T63" fmla="*/ 43 h 125"/>
                <a:gd name="T64" fmla="*/ 15 w 149"/>
                <a:gd name="T65" fmla="*/ 53 h 125"/>
                <a:gd name="T66" fmla="*/ 13 w 149"/>
                <a:gd name="T67" fmla="*/ 59 h 125"/>
                <a:gd name="T68" fmla="*/ 10 w 149"/>
                <a:gd name="T69" fmla="*/ 63 h 125"/>
                <a:gd name="T70" fmla="*/ 8 w 149"/>
                <a:gd name="T71" fmla="*/ 64 h 125"/>
                <a:gd name="T72" fmla="*/ 5 w 149"/>
                <a:gd name="T73" fmla="*/ 70 h 125"/>
                <a:gd name="T74" fmla="*/ 3 w 149"/>
                <a:gd name="T75" fmla="*/ 75 h 125"/>
                <a:gd name="T76" fmla="*/ 3 w 149"/>
                <a:gd name="T77" fmla="*/ 80 h 125"/>
                <a:gd name="T78" fmla="*/ 1 w 149"/>
                <a:gd name="T79" fmla="*/ 84 h 125"/>
                <a:gd name="T80" fmla="*/ 2 w 149"/>
                <a:gd name="T81" fmla="*/ 94 h 125"/>
                <a:gd name="T82" fmla="*/ 3 w 149"/>
                <a:gd name="T83" fmla="*/ 96 h 125"/>
                <a:gd name="T84" fmla="*/ 122 w 149"/>
                <a:gd name="T85" fmla="*/ 125 h 125"/>
                <a:gd name="T86" fmla="*/ 130 w 149"/>
                <a:gd name="T87" fmla="*/ 86 h 125"/>
                <a:gd name="T88" fmla="*/ 133 w 149"/>
                <a:gd name="T89" fmla="*/ 81 h 125"/>
                <a:gd name="T90" fmla="*/ 133 w 149"/>
                <a:gd name="T91" fmla="*/ 78 h 125"/>
                <a:gd name="T92" fmla="*/ 133 w 149"/>
                <a:gd name="T93" fmla="*/ 74 h 125"/>
                <a:gd name="T94" fmla="*/ 130 w 149"/>
                <a:gd name="T95" fmla="*/ 69 h 125"/>
                <a:gd name="T96" fmla="*/ 139 w 149"/>
                <a:gd name="T97" fmla="*/ 59 h 125"/>
                <a:gd name="T98" fmla="*/ 140 w 149"/>
                <a:gd name="T99" fmla="*/ 56 h 125"/>
                <a:gd name="T100" fmla="*/ 144 w 149"/>
                <a:gd name="T101" fmla="*/ 52 h 125"/>
                <a:gd name="T102" fmla="*/ 148 w 149"/>
                <a:gd name="T103" fmla="*/ 46 h 125"/>
                <a:gd name="T104" fmla="*/ 146 w 149"/>
                <a:gd name="T105" fmla="*/ 39 h 125"/>
                <a:gd name="T106" fmla="*/ 143 w 149"/>
                <a:gd name="T107" fmla="*/ 34 h 125"/>
                <a:gd name="T108" fmla="*/ 143 w 149"/>
                <a:gd name="T109" fmla="*/ 34 h 125"/>
                <a:gd name="T110" fmla="*/ 122 w 149"/>
                <a:gd name="T111"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125">
                  <a:moveTo>
                    <a:pt x="122" y="30"/>
                  </a:moveTo>
                  <a:cubicBezTo>
                    <a:pt x="119" y="29"/>
                    <a:pt x="111" y="27"/>
                    <a:pt x="110" y="27"/>
                  </a:cubicBezTo>
                  <a:cubicBezTo>
                    <a:pt x="109" y="28"/>
                    <a:pt x="106" y="28"/>
                    <a:pt x="105" y="27"/>
                  </a:cubicBezTo>
                  <a:cubicBezTo>
                    <a:pt x="103" y="27"/>
                    <a:pt x="101" y="26"/>
                    <a:pt x="100" y="27"/>
                  </a:cubicBezTo>
                  <a:cubicBezTo>
                    <a:pt x="100" y="28"/>
                    <a:pt x="102" y="28"/>
                    <a:pt x="98" y="28"/>
                  </a:cubicBezTo>
                  <a:cubicBezTo>
                    <a:pt x="94" y="27"/>
                    <a:pt x="91" y="27"/>
                    <a:pt x="90" y="28"/>
                  </a:cubicBezTo>
                  <a:cubicBezTo>
                    <a:pt x="90" y="29"/>
                    <a:pt x="86" y="29"/>
                    <a:pt x="85" y="28"/>
                  </a:cubicBezTo>
                  <a:cubicBezTo>
                    <a:pt x="84" y="26"/>
                    <a:pt x="82" y="26"/>
                    <a:pt x="81" y="26"/>
                  </a:cubicBezTo>
                  <a:cubicBezTo>
                    <a:pt x="80" y="27"/>
                    <a:pt x="77" y="28"/>
                    <a:pt x="76" y="27"/>
                  </a:cubicBezTo>
                  <a:cubicBezTo>
                    <a:pt x="76" y="26"/>
                    <a:pt x="73" y="26"/>
                    <a:pt x="73" y="26"/>
                  </a:cubicBezTo>
                  <a:cubicBezTo>
                    <a:pt x="72" y="26"/>
                    <a:pt x="72" y="26"/>
                    <a:pt x="71" y="25"/>
                  </a:cubicBezTo>
                  <a:cubicBezTo>
                    <a:pt x="70" y="24"/>
                    <a:pt x="69" y="23"/>
                    <a:pt x="68" y="23"/>
                  </a:cubicBezTo>
                  <a:cubicBezTo>
                    <a:pt x="66" y="23"/>
                    <a:pt x="66" y="24"/>
                    <a:pt x="63" y="23"/>
                  </a:cubicBezTo>
                  <a:cubicBezTo>
                    <a:pt x="61" y="22"/>
                    <a:pt x="61" y="23"/>
                    <a:pt x="59" y="23"/>
                  </a:cubicBezTo>
                  <a:cubicBezTo>
                    <a:pt x="57" y="24"/>
                    <a:pt x="54" y="24"/>
                    <a:pt x="53" y="23"/>
                  </a:cubicBezTo>
                  <a:cubicBezTo>
                    <a:pt x="51" y="21"/>
                    <a:pt x="48" y="22"/>
                    <a:pt x="48" y="21"/>
                  </a:cubicBezTo>
                  <a:cubicBezTo>
                    <a:pt x="47" y="20"/>
                    <a:pt x="47" y="19"/>
                    <a:pt x="47" y="17"/>
                  </a:cubicBezTo>
                  <a:cubicBezTo>
                    <a:pt x="48" y="16"/>
                    <a:pt x="50" y="12"/>
                    <a:pt x="48" y="10"/>
                  </a:cubicBezTo>
                  <a:cubicBezTo>
                    <a:pt x="47" y="7"/>
                    <a:pt x="46" y="5"/>
                    <a:pt x="44" y="5"/>
                  </a:cubicBezTo>
                  <a:cubicBezTo>
                    <a:pt x="42" y="5"/>
                    <a:pt x="42" y="7"/>
                    <a:pt x="41" y="5"/>
                  </a:cubicBezTo>
                  <a:cubicBezTo>
                    <a:pt x="41" y="3"/>
                    <a:pt x="41" y="3"/>
                    <a:pt x="39" y="2"/>
                  </a:cubicBezTo>
                  <a:cubicBezTo>
                    <a:pt x="39" y="2"/>
                    <a:pt x="36" y="1"/>
                    <a:pt x="34" y="0"/>
                  </a:cubicBezTo>
                  <a:cubicBezTo>
                    <a:pt x="34" y="0"/>
                    <a:pt x="34" y="1"/>
                    <a:pt x="34" y="1"/>
                  </a:cubicBezTo>
                  <a:cubicBezTo>
                    <a:pt x="34" y="2"/>
                    <a:pt x="34" y="3"/>
                    <a:pt x="34" y="4"/>
                  </a:cubicBezTo>
                  <a:cubicBezTo>
                    <a:pt x="33" y="5"/>
                    <a:pt x="34" y="3"/>
                    <a:pt x="33" y="5"/>
                  </a:cubicBezTo>
                  <a:cubicBezTo>
                    <a:pt x="33" y="7"/>
                    <a:pt x="31" y="11"/>
                    <a:pt x="30" y="14"/>
                  </a:cubicBezTo>
                  <a:cubicBezTo>
                    <a:pt x="30" y="17"/>
                    <a:pt x="28" y="20"/>
                    <a:pt x="27" y="23"/>
                  </a:cubicBezTo>
                  <a:cubicBezTo>
                    <a:pt x="26" y="26"/>
                    <a:pt x="25" y="27"/>
                    <a:pt x="24" y="30"/>
                  </a:cubicBezTo>
                  <a:cubicBezTo>
                    <a:pt x="23" y="33"/>
                    <a:pt x="22" y="32"/>
                    <a:pt x="22" y="34"/>
                  </a:cubicBezTo>
                  <a:cubicBezTo>
                    <a:pt x="22" y="36"/>
                    <a:pt x="23" y="36"/>
                    <a:pt x="22" y="37"/>
                  </a:cubicBezTo>
                  <a:cubicBezTo>
                    <a:pt x="21" y="38"/>
                    <a:pt x="21" y="39"/>
                    <a:pt x="21" y="40"/>
                  </a:cubicBezTo>
                  <a:cubicBezTo>
                    <a:pt x="21" y="42"/>
                    <a:pt x="20" y="40"/>
                    <a:pt x="19" y="43"/>
                  </a:cubicBezTo>
                  <a:cubicBezTo>
                    <a:pt x="18" y="46"/>
                    <a:pt x="16" y="51"/>
                    <a:pt x="15" y="53"/>
                  </a:cubicBezTo>
                  <a:cubicBezTo>
                    <a:pt x="15" y="55"/>
                    <a:pt x="14" y="58"/>
                    <a:pt x="13" y="59"/>
                  </a:cubicBezTo>
                  <a:cubicBezTo>
                    <a:pt x="12" y="60"/>
                    <a:pt x="11" y="61"/>
                    <a:pt x="10" y="63"/>
                  </a:cubicBezTo>
                  <a:cubicBezTo>
                    <a:pt x="10" y="64"/>
                    <a:pt x="8" y="62"/>
                    <a:pt x="8" y="64"/>
                  </a:cubicBezTo>
                  <a:cubicBezTo>
                    <a:pt x="9" y="66"/>
                    <a:pt x="6" y="69"/>
                    <a:pt x="5" y="70"/>
                  </a:cubicBezTo>
                  <a:cubicBezTo>
                    <a:pt x="5" y="70"/>
                    <a:pt x="3" y="72"/>
                    <a:pt x="3" y="75"/>
                  </a:cubicBezTo>
                  <a:cubicBezTo>
                    <a:pt x="3" y="77"/>
                    <a:pt x="5" y="79"/>
                    <a:pt x="3" y="80"/>
                  </a:cubicBezTo>
                  <a:cubicBezTo>
                    <a:pt x="2" y="81"/>
                    <a:pt x="1" y="83"/>
                    <a:pt x="1" y="84"/>
                  </a:cubicBezTo>
                  <a:cubicBezTo>
                    <a:pt x="1" y="86"/>
                    <a:pt x="0" y="91"/>
                    <a:pt x="2" y="94"/>
                  </a:cubicBezTo>
                  <a:cubicBezTo>
                    <a:pt x="3" y="95"/>
                    <a:pt x="3" y="95"/>
                    <a:pt x="3" y="96"/>
                  </a:cubicBezTo>
                  <a:cubicBezTo>
                    <a:pt x="19" y="100"/>
                    <a:pt x="65" y="113"/>
                    <a:pt x="122" y="125"/>
                  </a:cubicBezTo>
                  <a:cubicBezTo>
                    <a:pt x="123" y="118"/>
                    <a:pt x="130" y="87"/>
                    <a:pt x="130" y="86"/>
                  </a:cubicBezTo>
                  <a:cubicBezTo>
                    <a:pt x="130" y="85"/>
                    <a:pt x="132" y="82"/>
                    <a:pt x="133" y="81"/>
                  </a:cubicBezTo>
                  <a:cubicBezTo>
                    <a:pt x="133" y="80"/>
                    <a:pt x="132" y="79"/>
                    <a:pt x="133" y="78"/>
                  </a:cubicBezTo>
                  <a:cubicBezTo>
                    <a:pt x="134" y="77"/>
                    <a:pt x="136" y="75"/>
                    <a:pt x="133" y="74"/>
                  </a:cubicBezTo>
                  <a:cubicBezTo>
                    <a:pt x="130" y="72"/>
                    <a:pt x="131" y="71"/>
                    <a:pt x="130" y="69"/>
                  </a:cubicBezTo>
                  <a:cubicBezTo>
                    <a:pt x="130" y="66"/>
                    <a:pt x="139" y="60"/>
                    <a:pt x="139" y="59"/>
                  </a:cubicBezTo>
                  <a:cubicBezTo>
                    <a:pt x="139" y="58"/>
                    <a:pt x="139" y="57"/>
                    <a:pt x="140" y="56"/>
                  </a:cubicBezTo>
                  <a:cubicBezTo>
                    <a:pt x="141" y="54"/>
                    <a:pt x="144" y="53"/>
                    <a:pt x="144" y="52"/>
                  </a:cubicBezTo>
                  <a:cubicBezTo>
                    <a:pt x="144" y="51"/>
                    <a:pt x="147" y="47"/>
                    <a:pt x="148" y="46"/>
                  </a:cubicBezTo>
                  <a:cubicBezTo>
                    <a:pt x="149" y="45"/>
                    <a:pt x="148" y="41"/>
                    <a:pt x="146" y="39"/>
                  </a:cubicBezTo>
                  <a:cubicBezTo>
                    <a:pt x="144" y="38"/>
                    <a:pt x="144" y="36"/>
                    <a:pt x="143" y="34"/>
                  </a:cubicBezTo>
                  <a:cubicBezTo>
                    <a:pt x="143" y="34"/>
                    <a:pt x="143" y="34"/>
                    <a:pt x="143" y="34"/>
                  </a:cubicBezTo>
                  <a:cubicBezTo>
                    <a:pt x="143" y="34"/>
                    <a:pt x="125" y="32"/>
                    <a:pt x="122" y="3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4"/>
            <p:cNvSpPr>
              <a:spLocks/>
            </p:cNvSpPr>
            <p:nvPr/>
          </p:nvSpPr>
          <p:spPr bwMode="auto">
            <a:xfrm>
              <a:off x="-4192528" y="833377"/>
              <a:ext cx="1181114" cy="872374"/>
            </a:xfrm>
            <a:custGeom>
              <a:avLst/>
              <a:gdLst>
                <a:gd name="T0" fmla="*/ 122 w 122"/>
                <a:gd name="T1" fmla="*/ 21 h 90"/>
                <a:gd name="T2" fmla="*/ 35 w 122"/>
                <a:gd name="T3" fmla="*/ 1 h 90"/>
                <a:gd name="T4" fmla="*/ 38 w 122"/>
                <a:gd name="T5" fmla="*/ 6 h 90"/>
                <a:gd name="T6" fmla="*/ 37 w 122"/>
                <a:gd name="T7" fmla="*/ 11 h 90"/>
                <a:gd name="T8" fmla="*/ 36 w 122"/>
                <a:gd name="T9" fmla="*/ 13 h 90"/>
                <a:gd name="T10" fmla="*/ 37 w 122"/>
                <a:gd name="T11" fmla="*/ 16 h 90"/>
                <a:gd name="T12" fmla="*/ 37 w 122"/>
                <a:gd name="T13" fmla="*/ 20 h 90"/>
                <a:gd name="T14" fmla="*/ 38 w 122"/>
                <a:gd name="T15" fmla="*/ 25 h 90"/>
                <a:gd name="T16" fmla="*/ 34 w 122"/>
                <a:gd name="T17" fmla="*/ 30 h 90"/>
                <a:gd name="T18" fmla="*/ 34 w 122"/>
                <a:gd name="T19" fmla="*/ 35 h 90"/>
                <a:gd name="T20" fmla="*/ 32 w 122"/>
                <a:gd name="T21" fmla="*/ 39 h 90"/>
                <a:gd name="T22" fmla="*/ 25 w 122"/>
                <a:gd name="T23" fmla="*/ 42 h 90"/>
                <a:gd name="T24" fmla="*/ 24 w 122"/>
                <a:gd name="T25" fmla="*/ 38 h 90"/>
                <a:gd name="T26" fmla="*/ 25 w 122"/>
                <a:gd name="T27" fmla="*/ 40 h 90"/>
                <a:gd name="T28" fmla="*/ 28 w 122"/>
                <a:gd name="T29" fmla="*/ 37 h 90"/>
                <a:gd name="T30" fmla="*/ 31 w 122"/>
                <a:gd name="T31" fmla="*/ 36 h 90"/>
                <a:gd name="T32" fmla="*/ 30 w 122"/>
                <a:gd name="T33" fmla="*/ 32 h 90"/>
                <a:gd name="T34" fmla="*/ 33 w 122"/>
                <a:gd name="T35" fmla="*/ 28 h 90"/>
                <a:gd name="T36" fmla="*/ 31 w 122"/>
                <a:gd name="T37" fmla="*/ 25 h 90"/>
                <a:gd name="T38" fmla="*/ 29 w 122"/>
                <a:gd name="T39" fmla="*/ 20 h 90"/>
                <a:gd name="T40" fmla="*/ 25 w 122"/>
                <a:gd name="T41" fmla="*/ 17 h 90"/>
                <a:gd name="T42" fmla="*/ 5 w 122"/>
                <a:gd name="T43" fmla="*/ 6 h 90"/>
                <a:gd name="T44" fmla="*/ 4 w 122"/>
                <a:gd name="T45" fmla="*/ 8 h 90"/>
                <a:gd name="T46" fmla="*/ 3 w 122"/>
                <a:gd name="T47" fmla="*/ 18 h 90"/>
                <a:gd name="T48" fmla="*/ 4 w 122"/>
                <a:gd name="T49" fmla="*/ 30 h 90"/>
                <a:gd name="T50" fmla="*/ 3 w 122"/>
                <a:gd name="T51" fmla="*/ 36 h 90"/>
                <a:gd name="T52" fmla="*/ 4 w 122"/>
                <a:gd name="T53" fmla="*/ 39 h 90"/>
                <a:gd name="T54" fmla="*/ 7 w 122"/>
                <a:gd name="T55" fmla="*/ 41 h 90"/>
                <a:gd name="T56" fmla="*/ 3 w 122"/>
                <a:gd name="T57" fmla="*/ 41 h 90"/>
                <a:gd name="T58" fmla="*/ 3 w 122"/>
                <a:gd name="T59" fmla="*/ 46 h 90"/>
                <a:gd name="T60" fmla="*/ 6 w 122"/>
                <a:gd name="T61" fmla="*/ 47 h 90"/>
                <a:gd name="T62" fmla="*/ 4 w 122"/>
                <a:gd name="T63" fmla="*/ 50 h 90"/>
                <a:gd name="T64" fmla="*/ 2 w 122"/>
                <a:gd name="T65" fmla="*/ 53 h 90"/>
                <a:gd name="T66" fmla="*/ 1 w 122"/>
                <a:gd name="T67" fmla="*/ 48 h 90"/>
                <a:gd name="T68" fmla="*/ 1 w 122"/>
                <a:gd name="T69" fmla="*/ 55 h 90"/>
                <a:gd name="T70" fmla="*/ 6 w 122"/>
                <a:gd name="T71" fmla="*/ 58 h 90"/>
                <a:gd name="T72" fmla="*/ 11 w 122"/>
                <a:gd name="T73" fmla="*/ 61 h 90"/>
                <a:gd name="T74" fmla="*/ 14 w 122"/>
                <a:gd name="T75" fmla="*/ 73 h 90"/>
                <a:gd name="T76" fmla="*/ 20 w 122"/>
                <a:gd name="T77" fmla="*/ 79 h 90"/>
                <a:gd name="T78" fmla="*/ 30 w 122"/>
                <a:gd name="T79" fmla="*/ 79 h 90"/>
                <a:gd name="T80" fmla="*/ 38 w 122"/>
                <a:gd name="T81" fmla="*/ 81 h 90"/>
                <a:gd name="T82" fmla="*/ 43 w 122"/>
                <a:gd name="T83" fmla="*/ 83 h 90"/>
                <a:gd name="T84" fmla="*/ 52 w 122"/>
                <a:gd name="T85" fmla="*/ 84 h 90"/>
                <a:gd name="T86" fmla="*/ 65 w 122"/>
                <a:gd name="T87" fmla="*/ 84 h 90"/>
                <a:gd name="T88" fmla="*/ 72 w 122"/>
                <a:gd name="T89" fmla="*/ 83 h 90"/>
                <a:gd name="T90" fmla="*/ 89 w 122"/>
                <a:gd name="T91" fmla="*/ 86 h 90"/>
                <a:gd name="T92" fmla="*/ 110 w 122"/>
                <a:gd name="T93" fmla="*/ 90 h 90"/>
                <a:gd name="T94" fmla="*/ 111 w 122"/>
                <a:gd name="T95" fmla="*/ 83 h 90"/>
                <a:gd name="T96" fmla="*/ 116 w 122"/>
                <a:gd name="T97"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90">
                  <a:moveTo>
                    <a:pt x="116" y="50"/>
                  </a:moveTo>
                  <a:cubicBezTo>
                    <a:pt x="117" y="49"/>
                    <a:pt x="121" y="27"/>
                    <a:pt x="122" y="21"/>
                  </a:cubicBezTo>
                  <a:cubicBezTo>
                    <a:pt x="68" y="10"/>
                    <a:pt x="33" y="0"/>
                    <a:pt x="33" y="0"/>
                  </a:cubicBezTo>
                  <a:cubicBezTo>
                    <a:pt x="34" y="0"/>
                    <a:pt x="34" y="0"/>
                    <a:pt x="35" y="1"/>
                  </a:cubicBezTo>
                  <a:cubicBezTo>
                    <a:pt x="35" y="2"/>
                    <a:pt x="35" y="3"/>
                    <a:pt x="36" y="4"/>
                  </a:cubicBezTo>
                  <a:cubicBezTo>
                    <a:pt x="37" y="5"/>
                    <a:pt x="38" y="5"/>
                    <a:pt x="38" y="6"/>
                  </a:cubicBezTo>
                  <a:cubicBezTo>
                    <a:pt x="38" y="7"/>
                    <a:pt x="39" y="7"/>
                    <a:pt x="38" y="9"/>
                  </a:cubicBezTo>
                  <a:cubicBezTo>
                    <a:pt x="38" y="10"/>
                    <a:pt x="38" y="11"/>
                    <a:pt x="37" y="11"/>
                  </a:cubicBezTo>
                  <a:cubicBezTo>
                    <a:pt x="37" y="12"/>
                    <a:pt x="37" y="12"/>
                    <a:pt x="37" y="13"/>
                  </a:cubicBezTo>
                  <a:cubicBezTo>
                    <a:pt x="37" y="14"/>
                    <a:pt x="37" y="13"/>
                    <a:pt x="36" y="13"/>
                  </a:cubicBezTo>
                  <a:cubicBezTo>
                    <a:pt x="35" y="13"/>
                    <a:pt x="34" y="13"/>
                    <a:pt x="35" y="14"/>
                  </a:cubicBezTo>
                  <a:cubicBezTo>
                    <a:pt x="36" y="15"/>
                    <a:pt x="36" y="16"/>
                    <a:pt x="37" y="16"/>
                  </a:cubicBezTo>
                  <a:cubicBezTo>
                    <a:pt x="37" y="17"/>
                    <a:pt x="38" y="17"/>
                    <a:pt x="38" y="18"/>
                  </a:cubicBezTo>
                  <a:cubicBezTo>
                    <a:pt x="38" y="19"/>
                    <a:pt x="37" y="19"/>
                    <a:pt x="37" y="20"/>
                  </a:cubicBezTo>
                  <a:cubicBezTo>
                    <a:pt x="37" y="21"/>
                    <a:pt x="38" y="22"/>
                    <a:pt x="38" y="23"/>
                  </a:cubicBezTo>
                  <a:cubicBezTo>
                    <a:pt x="38" y="23"/>
                    <a:pt x="38" y="24"/>
                    <a:pt x="38" y="25"/>
                  </a:cubicBezTo>
                  <a:cubicBezTo>
                    <a:pt x="37" y="26"/>
                    <a:pt x="37" y="27"/>
                    <a:pt x="36" y="27"/>
                  </a:cubicBezTo>
                  <a:cubicBezTo>
                    <a:pt x="35" y="28"/>
                    <a:pt x="35" y="29"/>
                    <a:pt x="34" y="30"/>
                  </a:cubicBezTo>
                  <a:cubicBezTo>
                    <a:pt x="34" y="31"/>
                    <a:pt x="33" y="31"/>
                    <a:pt x="34" y="32"/>
                  </a:cubicBezTo>
                  <a:cubicBezTo>
                    <a:pt x="34" y="33"/>
                    <a:pt x="34" y="34"/>
                    <a:pt x="34" y="35"/>
                  </a:cubicBezTo>
                  <a:cubicBezTo>
                    <a:pt x="33" y="35"/>
                    <a:pt x="33" y="36"/>
                    <a:pt x="33" y="37"/>
                  </a:cubicBezTo>
                  <a:cubicBezTo>
                    <a:pt x="33" y="38"/>
                    <a:pt x="33" y="38"/>
                    <a:pt x="32" y="39"/>
                  </a:cubicBezTo>
                  <a:cubicBezTo>
                    <a:pt x="31" y="40"/>
                    <a:pt x="31" y="40"/>
                    <a:pt x="29" y="41"/>
                  </a:cubicBezTo>
                  <a:cubicBezTo>
                    <a:pt x="27" y="42"/>
                    <a:pt x="28" y="43"/>
                    <a:pt x="25" y="42"/>
                  </a:cubicBezTo>
                  <a:cubicBezTo>
                    <a:pt x="23" y="42"/>
                    <a:pt x="21" y="41"/>
                    <a:pt x="22" y="40"/>
                  </a:cubicBezTo>
                  <a:cubicBezTo>
                    <a:pt x="23" y="39"/>
                    <a:pt x="24" y="39"/>
                    <a:pt x="24" y="38"/>
                  </a:cubicBezTo>
                  <a:cubicBezTo>
                    <a:pt x="25" y="36"/>
                    <a:pt x="25" y="36"/>
                    <a:pt x="25" y="37"/>
                  </a:cubicBezTo>
                  <a:cubicBezTo>
                    <a:pt x="25" y="38"/>
                    <a:pt x="24" y="39"/>
                    <a:pt x="25" y="40"/>
                  </a:cubicBezTo>
                  <a:cubicBezTo>
                    <a:pt x="26" y="40"/>
                    <a:pt x="26" y="39"/>
                    <a:pt x="26" y="38"/>
                  </a:cubicBezTo>
                  <a:cubicBezTo>
                    <a:pt x="27" y="37"/>
                    <a:pt x="27" y="37"/>
                    <a:pt x="28" y="37"/>
                  </a:cubicBezTo>
                  <a:cubicBezTo>
                    <a:pt x="28" y="38"/>
                    <a:pt x="27" y="39"/>
                    <a:pt x="28" y="39"/>
                  </a:cubicBezTo>
                  <a:cubicBezTo>
                    <a:pt x="30" y="39"/>
                    <a:pt x="31" y="38"/>
                    <a:pt x="31" y="36"/>
                  </a:cubicBezTo>
                  <a:cubicBezTo>
                    <a:pt x="31" y="35"/>
                    <a:pt x="32" y="33"/>
                    <a:pt x="31" y="33"/>
                  </a:cubicBezTo>
                  <a:cubicBezTo>
                    <a:pt x="30" y="33"/>
                    <a:pt x="29" y="32"/>
                    <a:pt x="30" y="32"/>
                  </a:cubicBezTo>
                  <a:cubicBezTo>
                    <a:pt x="31" y="31"/>
                    <a:pt x="30" y="30"/>
                    <a:pt x="31" y="29"/>
                  </a:cubicBezTo>
                  <a:cubicBezTo>
                    <a:pt x="32" y="29"/>
                    <a:pt x="33" y="29"/>
                    <a:pt x="33" y="28"/>
                  </a:cubicBezTo>
                  <a:cubicBezTo>
                    <a:pt x="33" y="27"/>
                    <a:pt x="33" y="26"/>
                    <a:pt x="32" y="26"/>
                  </a:cubicBezTo>
                  <a:cubicBezTo>
                    <a:pt x="31" y="26"/>
                    <a:pt x="31" y="26"/>
                    <a:pt x="31" y="25"/>
                  </a:cubicBezTo>
                  <a:cubicBezTo>
                    <a:pt x="31" y="23"/>
                    <a:pt x="31" y="22"/>
                    <a:pt x="31" y="21"/>
                  </a:cubicBezTo>
                  <a:cubicBezTo>
                    <a:pt x="31" y="20"/>
                    <a:pt x="30" y="19"/>
                    <a:pt x="29" y="20"/>
                  </a:cubicBezTo>
                  <a:cubicBezTo>
                    <a:pt x="29" y="20"/>
                    <a:pt x="28" y="20"/>
                    <a:pt x="27" y="19"/>
                  </a:cubicBezTo>
                  <a:cubicBezTo>
                    <a:pt x="27" y="18"/>
                    <a:pt x="26" y="17"/>
                    <a:pt x="25" y="17"/>
                  </a:cubicBezTo>
                  <a:cubicBezTo>
                    <a:pt x="24" y="17"/>
                    <a:pt x="24" y="17"/>
                    <a:pt x="21" y="16"/>
                  </a:cubicBezTo>
                  <a:cubicBezTo>
                    <a:pt x="18" y="15"/>
                    <a:pt x="9" y="13"/>
                    <a:pt x="5" y="6"/>
                  </a:cubicBezTo>
                  <a:cubicBezTo>
                    <a:pt x="5" y="6"/>
                    <a:pt x="4" y="5"/>
                    <a:pt x="4" y="6"/>
                  </a:cubicBezTo>
                  <a:cubicBezTo>
                    <a:pt x="4" y="7"/>
                    <a:pt x="4" y="7"/>
                    <a:pt x="4" y="8"/>
                  </a:cubicBezTo>
                  <a:cubicBezTo>
                    <a:pt x="3" y="9"/>
                    <a:pt x="1" y="11"/>
                    <a:pt x="1" y="13"/>
                  </a:cubicBezTo>
                  <a:cubicBezTo>
                    <a:pt x="2" y="16"/>
                    <a:pt x="3" y="16"/>
                    <a:pt x="3" y="18"/>
                  </a:cubicBezTo>
                  <a:cubicBezTo>
                    <a:pt x="4" y="20"/>
                    <a:pt x="4" y="20"/>
                    <a:pt x="3" y="22"/>
                  </a:cubicBezTo>
                  <a:cubicBezTo>
                    <a:pt x="3" y="25"/>
                    <a:pt x="4" y="28"/>
                    <a:pt x="4" y="30"/>
                  </a:cubicBezTo>
                  <a:cubicBezTo>
                    <a:pt x="4" y="32"/>
                    <a:pt x="4" y="30"/>
                    <a:pt x="4" y="32"/>
                  </a:cubicBezTo>
                  <a:cubicBezTo>
                    <a:pt x="4" y="34"/>
                    <a:pt x="4" y="35"/>
                    <a:pt x="3" y="36"/>
                  </a:cubicBezTo>
                  <a:cubicBezTo>
                    <a:pt x="3" y="37"/>
                    <a:pt x="2" y="38"/>
                    <a:pt x="3" y="39"/>
                  </a:cubicBezTo>
                  <a:cubicBezTo>
                    <a:pt x="3" y="39"/>
                    <a:pt x="3" y="38"/>
                    <a:pt x="4" y="39"/>
                  </a:cubicBezTo>
                  <a:cubicBezTo>
                    <a:pt x="5" y="39"/>
                    <a:pt x="5" y="39"/>
                    <a:pt x="6" y="40"/>
                  </a:cubicBezTo>
                  <a:cubicBezTo>
                    <a:pt x="6" y="40"/>
                    <a:pt x="7" y="40"/>
                    <a:pt x="7" y="41"/>
                  </a:cubicBezTo>
                  <a:cubicBezTo>
                    <a:pt x="6" y="41"/>
                    <a:pt x="6" y="42"/>
                    <a:pt x="5" y="42"/>
                  </a:cubicBezTo>
                  <a:cubicBezTo>
                    <a:pt x="4" y="42"/>
                    <a:pt x="3" y="40"/>
                    <a:pt x="3" y="41"/>
                  </a:cubicBezTo>
                  <a:cubicBezTo>
                    <a:pt x="3" y="42"/>
                    <a:pt x="3" y="42"/>
                    <a:pt x="3" y="44"/>
                  </a:cubicBezTo>
                  <a:cubicBezTo>
                    <a:pt x="3" y="45"/>
                    <a:pt x="2" y="46"/>
                    <a:pt x="3" y="46"/>
                  </a:cubicBezTo>
                  <a:cubicBezTo>
                    <a:pt x="5" y="47"/>
                    <a:pt x="5" y="46"/>
                    <a:pt x="6" y="46"/>
                  </a:cubicBezTo>
                  <a:cubicBezTo>
                    <a:pt x="6" y="47"/>
                    <a:pt x="6" y="47"/>
                    <a:pt x="6" y="47"/>
                  </a:cubicBezTo>
                  <a:cubicBezTo>
                    <a:pt x="5" y="48"/>
                    <a:pt x="4" y="47"/>
                    <a:pt x="4" y="48"/>
                  </a:cubicBezTo>
                  <a:cubicBezTo>
                    <a:pt x="4" y="48"/>
                    <a:pt x="3" y="49"/>
                    <a:pt x="4" y="50"/>
                  </a:cubicBezTo>
                  <a:cubicBezTo>
                    <a:pt x="4" y="51"/>
                    <a:pt x="3" y="51"/>
                    <a:pt x="2" y="51"/>
                  </a:cubicBezTo>
                  <a:cubicBezTo>
                    <a:pt x="2" y="52"/>
                    <a:pt x="3" y="54"/>
                    <a:pt x="2" y="53"/>
                  </a:cubicBezTo>
                  <a:cubicBezTo>
                    <a:pt x="1" y="52"/>
                    <a:pt x="1" y="52"/>
                    <a:pt x="1" y="50"/>
                  </a:cubicBezTo>
                  <a:cubicBezTo>
                    <a:pt x="2" y="48"/>
                    <a:pt x="2" y="47"/>
                    <a:pt x="1" y="48"/>
                  </a:cubicBezTo>
                  <a:cubicBezTo>
                    <a:pt x="1" y="49"/>
                    <a:pt x="0" y="50"/>
                    <a:pt x="1" y="51"/>
                  </a:cubicBezTo>
                  <a:cubicBezTo>
                    <a:pt x="1" y="52"/>
                    <a:pt x="1" y="54"/>
                    <a:pt x="1" y="55"/>
                  </a:cubicBezTo>
                  <a:cubicBezTo>
                    <a:pt x="1" y="56"/>
                    <a:pt x="1" y="56"/>
                    <a:pt x="1" y="56"/>
                  </a:cubicBezTo>
                  <a:cubicBezTo>
                    <a:pt x="3" y="57"/>
                    <a:pt x="6" y="58"/>
                    <a:pt x="6" y="58"/>
                  </a:cubicBezTo>
                  <a:cubicBezTo>
                    <a:pt x="8" y="59"/>
                    <a:pt x="8" y="59"/>
                    <a:pt x="8" y="61"/>
                  </a:cubicBezTo>
                  <a:cubicBezTo>
                    <a:pt x="9" y="63"/>
                    <a:pt x="9" y="61"/>
                    <a:pt x="11" y="61"/>
                  </a:cubicBezTo>
                  <a:cubicBezTo>
                    <a:pt x="13" y="61"/>
                    <a:pt x="14" y="63"/>
                    <a:pt x="15" y="66"/>
                  </a:cubicBezTo>
                  <a:cubicBezTo>
                    <a:pt x="17" y="68"/>
                    <a:pt x="15" y="72"/>
                    <a:pt x="14" y="73"/>
                  </a:cubicBezTo>
                  <a:cubicBezTo>
                    <a:pt x="14" y="75"/>
                    <a:pt x="14" y="76"/>
                    <a:pt x="15" y="77"/>
                  </a:cubicBezTo>
                  <a:cubicBezTo>
                    <a:pt x="15" y="78"/>
                    <a:pt x="18" y="77"/>
                    <a:pt x="20" y="79"/>
                  </a:cubicBezTo>
                  <a:cubicBezTo>
                    <a:pt x="21" y="80"/>
                    <a:pt x="24" y="80"/>
                    <a:pt x="26" y="79"/>
                  </a:cubicBezTo>
                  <a:cubicBezTo>
                    <a:pt x="28" y="79"/>
                    <a:pt x="28" y="78"/>
                    <a:pt x="30" y="79"/>
                  </a:cubicBezTo>
                  <a:cubicBezTo>
                    <a:pt x="33" y="80"/>
                    <a:pt x="33" y="79"/>
                    <a:pt x="35" y="79"/>
                  </a:cubicBezTo>
                  <a:cubicBezTo>
                    <a:pt x="36" y="79"/>
                    <a:pt x="37" y="80"/>
                    <a:pt x="38" y="81"/>
                  </a:cubicBezTo>
                  <a:cubicBezTo>
                    <a:pt x="39" y="82"/>
                    <a:pt x="39" y="82"/>
                    <a:pt x="40" y="82"/>
                  </a:cubicBezTo>
                  <a:cubicBezTo>
                    <a:pt x="40" y="82"/>
                    <a:pt x="43" y="82"/>
                    <a:pt x="43" y="83"/>
                  </a:cubicBezTo>
                  <a:cubicBezTo>
                    <a:pt x="44" y="84"/>
                    <a:pt x="47" y="83"/>
                    <a:pt x="48" y="82"/>
                  </a:cubicBezTo>
                  <a:cubicBezTo>
                    <a:pt x="49" y="82"/>
                    <a:pt x="51" y="82"/>
                    <a:pt x="52" y="84"/>
                  </a:cubicBezTo>
                  <a:cubicBezTo>
                    <a:pt x="53" y="85"/>
                    <a:pt x="57" y="85"/>
                    <a:pt x="57" y="84"/>
                  </a:cubicBezTo>
                  <a:cubicBezTo>
                    <a:pt x="58" y="83"/>
                    <a:pt x="61" y="83"/>
                    <a:pt x="65" y="84"/>
                  </a:cubicBezTo>
                  <a:cubicBezTo>
                    <a:pt x="69" y="84"/>
                    <a:pt x="67" y="84"/>
                    <a:pt x="67" y="83"/>
                  </a:cubicBezTo>
                  <a:cubicBezTo>
                    <a:pt x="68" y="82"/>
                    <a:pt x="70" y="83"/>
                    <a:pt x="72" y="83"/>
                  </a:cubicBezTo>
                  <a:cubicBezTo>
                    <a:pt x="73" y="84"/>
                    <a:pt x="76" y="84"/>
                    <a:pt x="77" y="83"/>
                  </a:cubicBezTo>
                  <a:cubicBezTo>
                    <a:pt x="78" y="83"/>
                    <a:pt x="86" y="85"/>
                    <a:pt x="89" y="86"/>
                  </a:cubicBezTo>
                  <a:cubicBezTo>
                    <a:pt x="92" y="88"/>
                    <a:pt x="110" y="90"/>
                    <a:pt x="110" y="90"/>
                  </a:cubicBezTo>
                  <a:cubicBezTo>
                    <a:pt x="110" y="90"/>
                    <a:pt x="110" y="90"/>
                    <a:pt x="110" y="90"/>
                  </a:cubicBezTo>
                  <a:cubicBezTo>
                    <a:pt x="110" y="89"/>
                    <a:pt x="110" y="88"/>
                    <a:pt x="110" y="87"/>
                  </a:cubicBezTo>
                  <a:cubicBezTo>
                    <a:pt x="110" y="86"/>
                    <a:pt x="111" y="84"/>
                    <a:pt x="111" y="83"/>
                  </a:cubicBezTo>
                  <a:cubicBezTo>
                    <a:pt x="110" y="82"/>
                    <a:pt x="110" y="75"/>
                    <a:pt x="111" y="73"/>
                  </a:cubicBezTo>
                  <a:cubicBezTo>
                    <a:pt x="112" y="72"/>
                    <a:pt x="116" y="52"/>
                    <a:pt x="116" y="5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5"/>
            <p:cNvSpPr>
              <a:spLocks/>
            </p:cNvSpPr>
            <p:nvPr/>
          </p:nvSpPr>
          <p:spPr bwMode="auto">
            <a:xfrm>
              <a:off x="-3350669" y="1036212"/>
              <a:ext cx="1084184" cy="1735773"/>
            </a:xfrm>
            <a:custGeom>
              <a:avLst/>
              <a:gdLst>
                <a:gd name="T0" fmla="*/ 110 w 112"/>
                <a:gd name="T1" fmla="*/ 118 h 179"/>
                <a:gd name="T2" fmla="*/ 107 w 112"/>
                <a:gd name="T3" fmla="*/ 114 h 179"/>
                <a:gd name="T4" fmla="*/ 103 w 112"/>
                <a:gd name="T5" fmla="*/ 119 h 179"/>
                <a:gd name="T6" fmla="*/ 102 w 112"/>
                <a:gd name="T7" fmla="*/ 118 h 179"/>
                <a:gd name="T8" fmla="*/ 99 w 112"/>
                <a:gd name="T9" fmla="*/ 118 h 179"/>
                <a:gd name="T10" fmla="*/ 95 w 112"/>
                <a:gd name="T11" fmla="*/ 117 h 179"/>
                <a:gd name="T12" fmla="*/ 91 w 112"/>
                <a:gd name="T13" fmla="*/ 116 h 179"/>
                <a:gd name="T14" fmla="*/ 89 w 112"/>
                <a:gd name="T15" fmla="*/ 118 h 179"/>
                <a:gd name="T16" fmla="*/ 85 w 112"/>
                <a:gd name="T17" fmla="*/ 116 h 179"/>
                <a:gd name="T18" fmla="*/ 82 w 112"/>
                <a:gd name="T19" fmla="*/ 118 h 179"/>
                <a:gd name="T20" fmla="*/ 81 w 112"/>
                <a:gd name="T21" fmla="*/ 117 h 179"/>
                <a:gd name="T22" fmla="*/ 79 w 112"/>
                <a:gd name="T23" fmla="*/ 111 h 179"/>
                <a:gd name="T24" fmla="*/ 76 w 112"/>
                <a:gd name="T25" fmla="*/ 107 h 179"/>
                <a:gd name="T26" fmla="*/ 75 w 112"/>
                <a:gd name="T27" fmla="*/ 103 h 179"/>
                <a:gd name="T28" fmla="*/ 74 w 112"/>
                <a:gd name="T29" fmla="*/ 97 h 179"/>
                <a:gd name="T30" fmla="*/ 71 w 112"/>
                <a:gd name="T31" fmla="*/ 92 h 179"/>
                <a:gd name="T32" fmla="*/ 72 w 112"/>
                <a:gd name="T33" fmla="*/ 87 h 179"/>
                <a:gd name="T34" fmla="*/ 68 w 112"/>
                <a:gd name="T35" fmla="*/ 87 h 179"/>
                <a:gd name="T36" fmla="*/ 63 w 112"/>
                <a:gd name="T37" fmla="*/ 89 h 179"/>
                <a:gd name="T38" fmla="*/ 61 w 112"/>
                <a:gd name="T39" fmla="*/ 88 h 179"/>
                <a:gd name="T40" fmla="*/ 59 w 112"/>
                <a:gd name="T41" fmla="*/ 86 h 179"/>
                <a:gd name="T42" fmla="*/ 60 w 112"/>
                <a:gd name="T43" fmla="*/ 83 h 179"/>
                <a:gd name="T44" fmla="*/ 62 w 112"/>
                <a:gd name="T45" fmla="*/ 82 h 179"/>
                <a:gd name="T46" fmla="*/ 63 w 112"/>
                <a:gd name="T47" fmla="*/ 78 h 179"/>
                <a:gd name="T48" fmla="*/ 63 w 112"/>
                <a:gd name="T49" fmla="*/ 72 h 179"/>
                <a:gd name="T50" fmla="*/ 65 w 112"/>
                <a:gd name="T51" fmla="*/ 68 h 179"/>
                <a:gd name="T52" fmla="*/ 67 w 112"/>
                <a:gd name="T53" fmla="*/ 62 h 179"/>
                <a:gd name="T54" fmla="*/ 63 w 112"/>
                <a:gd name="T55" fmla="*/ 62 h 179"/>
                <a:gd name="T56" fmla="*/ 60 w 112"/>
                <a:gd name="T57" fmla="*/ 58 h 179"/>
                <a:gd name="T58" fmla="*/ 59 w 112"/>
                <a:gd name="T59" fmla="*/ 54 h 179"/>
                <a:gd name="T60" fmla="*/ 56 w 112"/>
                <a:gd name="T61" fmla="*/ 50 h 179"/>
                <a:gd name="T62" fmla="*/ 55 w 112"/>
                <a:gd name="T63" fmla="*/ 45 h 179"/>
                <a:gd name="T64" fmla="*/ 52 w 112"/>
                <a:gd name="T65" fmla="*/ 43 h 179"/>
                <a:gd name="T66" fmla="*/ 49 w 112"/>
                <a:gd name="T67" fmla="*/ 40 h 179"/>
                <a:gd name="T68" fmla="*/ 50 w 112"/>
                <a:gd name="T69" fmla="*/ 35 h 179"/>
                <a:gd name="T70" fmla="*/ 46 w 112"/>
                <a:gd name="T71" fmla="*/ 27 h 179"/>
                <a:gd name="T72" fmla="*/ 47 w 112"/>
                <a:gd name="T73" fmla="*/ 22 h 179"/>
                <a:gd name="T74" fmla="*/ 49 w 112"/>
                <a:gd name="T75" fmla="*/ 14 h 179"/>
                <a:gd name="T76" fmla="*/ 50 w 112"/>
                <a:gd name="T77" fmla="*/ 6 h 179"/>
                <a:gd name="T78" fmla="*/ 50 w 112"/>
                <a:gd name="T79" fmla="*/ 3 h 179"/>
                <a:gd name="T80" fmla="*/ 34 w 112"/>
                <a:gd name="T81" fmla="*/ 0 h 179"/>
                <a:gd name="T82" fmla="*/ 28 w 112"/>
                <a:gd name="T83" fmla="*/ 29 h 179"/>
                <a:gd name="T84" fmla="*/ 23 w 112"/>
                <a:gd name="T85" fmla="*/ 52 h 179"/>
                <a:gd name="T86" fmla="*/ 22 w 112"/>
                <a:gd name="T87" fmla="*/ 62 h 179"/>
                <a:gd name="T88" fmla="*/ 22 w 112"/>
                <a:gd name="T89" fmla="*/ 66 h 179"/>
                <a:gd name="T90" fmla="*/ 24 w 112"/>
                <a:gd name="T91" fmla="*/ 74 h 179"/>
                <a:gd name="T92" fmla="*/ 26 w 112"/>
                <a:gd name="T93" fmla="*/ 81 h 179"/>
                <a:gd name="T94" fmla="*/ 22 w 112"/>
                <a:gd name="T95" fmla="*/ 87 h 179"/>
                <a:gd name="T96" fmla="*/ 19 w 112"/>
                <a:gd name="T97" fmla="*/ 91 h 179"/>
                <a:gd name="T98" fmla="*/ 18 w 112"/>
                <a:gd name="T99" fmla="*/ 94 h 179"/>
                <a:gd name="T100" fmla="*/ 9 w 112"/>
                <a:gd name="T101" fmla="*/ 103 h 179"/>
                <a:gd name="T102" fmla="*/ 12 w 112"/>
                <a:gd name="T103" fmla="*/ 108 h 179"/>
                <a:gd name="T104" fmla="*/ 12 w 112"/>
                <a:gd name="T105" fmla="*/ 113 h 179"/>
                <a:gd name="T106" fmla="*/ 11 w 112"/>
                <a:gd name="T107" fmla="*/ 116 h 179"/>
                <a:gd name="T108" fmla="*/ 9 w 112"/>
                <a:gd name="T109" fmla="*/ 121 h 179"/>
                <a:gd name="T110" fmla="*/ 0 w 112"/>
                <a:gd name="T111" fmla="*/ 160 h 179"/>
                <a:gd name="T112" fmla="*/ 103 w 112"/>
                <a:gd name="T113" fmla="*/ 179 h 179"/>
                <a:gd name="T114" fmla="*/ 112 w 112"/>
                <a:gd name="T115" fmla="*/ 120 h 179"/>
                <a:gd name="T116" fmla="*/ 110 w 112"/>
                <a:gd name="T117" fmla="*/ 1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 h="179">
                  <a:moveTo>
                    <a:pt x="110" y="118"/>
                  </a:moveTo>
                  <a:cubicBezTo>
                    <a:pt x="110" y="115"/>
                    <a:pt x="108" y="115"/>
                    <a:pt x="107" y="114"/>
                  </a:cubicBezTo>
                  <a:cubicBezTo>
                    <a:pt x="105" y="113"/>
                    <a:pt x="106" y="117"/>
                    <a:pt x="103" y="119"/>
                  </a:cubicBezTo>
                  <a:cubicBezTo>
                    <a:pt x="101" y="121"/>
                    <a:pt x="103" y="119"/>
                    <a:pt x="102" y="118"/>
                  </a:cubicBezTo>
                  <a:cubicBezTo>
                    <a:pt x="100" y="117"/>
                    <a:pt x="101" y="118"/>
                    <a:pt x="99" y="118"/>
                  </a:cubicBezTo>
                  <a:cubicBezTo>
                    <a:pt x="97" y="118"/>
                    <a:pt x="96" y="118"/>
                    <a:pt x="95" y="117"/>
                  </a:cubicBezTo>
                  <a:cubicBezTo>
                    <a:pt x="93" y="115"/>
                    <a:pt x="92" y="116"/>
                    <a:pt x="91" y="116"/>
                  </a:cubicBezTo>
                  <a:cubicBezTo>
                    <a:pt x="91" y="117"/>
                    <a:pt x="90" y="118"/>
                    <a:pt x="89" y="118"/>
                  </a:cubicBezTo>
                  <a:cubicBezTo>
                    <a:pt x="87" y="118"/>
                    <a:pt x="87" y="117"/>
                    <a:pt x="85" y="116"/>
                  </a:cubicBezTo>
                  <a:cubicBezTo>
                    <a:pt x="83" y="116"/>
                    <a:pt x="84" y="117"/>
                    <a:pt x="82" y="118"/>
                  </a:cubicBezTo>
                  <a:cubicBezTo>
                    <a:pt x="81" y="120"/>
                    <a:pt x="81" y="118"/>
                    <a:pt x="81" y="117"/>
                  </a:cubicBezTo>
                  <a:cubicBezTo>
                    <a:pt x="80" y="116"/>
                    <a:pt x="79" y="113"/>
                    <a:pt x="79" y="111"/>
                  </a:cubicBezTo>
                  <a:cubicBezTo>
                    <a:pt x="79" y="109"/>
                    <a:pt x="79" y="108"/>
                    <a:pt x="76" y="107"/>
                  </a:cubicBezTo>
                  <a:cubicBezTo>
                    <a:pt x="73" y="107"/>
                    <a:pt x="74" y="106"/>
                    <a:pt x="75" y="103"/>
                  </a:cubicBezTo>
                  <a:cubicBezTo>
                    <a:pt x="75" y="101"/>
                    <a:pt x="75" y="99"/>
                    <a:pt x="74" y="97"/>
                  </a:cubicBezTo>
                  <a:cubicBezTo>
                    <a:pt x="72" y="95"/>
                    <a:pt x="72" y="94"/>
                    <a:pt x="71" y="92"/>
                  </a:cubicBezTo>
                  <a:cubicBezTo>
                    <a:pt x="70" y="90"/>
                    <a:pt x="72" y="89"/>
                    <a:pt x="72" y="87"/>
                  </a:cubicBezTo>
                  <a:cubicBezTo>
                    <a:pt x="71" y="84"/>
                    <a:pt x="69" y="86"/>
                    <a:pt x="68" y="87"/>
                  </a:cubicBezTo>
                  <a:cubicBezTo>
                    <a:pt x="66" y="88"/>
                    <a:pt x="66" y="88"/>
                    <a:pt x="63" y="89"/>
                  </a:cubicBezTo>
                  <a:cubicBezTo>
                    <a:pt x="60" y="90"/>
                    <a:pt x="63" y="89"/>
                    <a:pt x="61" y="88"/>
                  </a:cubicBezTo>
                  <a:cubicBezTo>
                    <a:pt x="60" y="87"/>
                    <a:pt x="59" y="87"/>
                    <a:pt x="59" y="86"/>
                  </a:cubicBezTo>
                  <a:cubicBezTo>
                    <a:pt x="60" y="86"/>
                    <a:pt x="60" y="85"/>
                    <a:pt x="60" y="83"/>
                  </a:cubicBezTo>
                  <a:cubicBezTo>
                    <a:pt x="60" y="81"/>
                    <a:pt x="61" y="82"/>
                    <a:pt x="62" y="82"/>
                  </a:cubicBezTo>
                  <a:cubicBezTo>
                    <a:pt x="63" y="82"/>
                    <a:pt x="63" y="79"/>
                    <a:pt x="63" y="78"/>
                  </a:cubicBezTo>
                  <a:cubicBezTo>
                    <a:pt x="63" y="76"/>
                    <a:pt x="62" y="75"/>
                    <a:pt x="63" y="72"/>
                  </a:cubicBezTo>
                  <a:cubicBezTo>
                    <a:pt x="63" y="70"/>
                    <a:pt x="65" y="69"/>
                    <a:pt x="65" y="68"/>
                  </a:cubicBezTo>
                  <a:cubicBezTo>
                    <a:pt x="66" y="67"/>
                    <a:pt x="67" y="64"/>
                    <a:pt x="67" y="62"/>
                  </a:cubicBezTo>
                  <a:cubicBezTo>
                    <a:pt x="66" y="60"/>
                    <a:pt x="65" y="62"/>
                    <a:pt x="63" y="62"/>
                  </a:cubicBezTo>
                  <a:cubicBezTo>
                    <a:pt x="62" y="62"/>
                    <a:pt x="62" y="59"/>
                    <a:pt x="60" y="58"/>
                  </a:cubicBezTo>
                  <a:cubicBezTo>
                    <a:pt x="57" y="56"/>
                    <a:pt x="59" y="56"/>
                    <a:pt x="59" y="54"/>
                  </a:cubicBezTo>
                  <a:cubicBezTo>
                    <a:pt x="58" y="51"/>
                    <a:pt x="58" y="52"/>
                    <a:pt x="56" y="50"/>
                  </a:cubicBezTo>
                  <a:cubicBezTo>
                    <a:pt x="54" y="49"/>
                    <a:pt x="55" y="47"/>
                    <a:pt x="55" y="45"/>
                  </a:cubicBezTo>
                  <a:cubicBezTo>
                    <a:pt x="54" y="44"/>
                    <a:pt x="53" y="44"/>
                    <a:pt x="52" y="43"/>
                  </a:cubicBezTo>
                  <a:cubicBezTo>
                    <a:pt x="51" y="42"/>
                    <a:pt x="49" y="42"/>
                    <a:pt x="49" y="40"/>
                  </a:cubicBezTo>
                  <a:cubicBezTo>
                    <a:pt x="49" y="38"/>
                    <a:pt x="50" y="37"/>
                    <a:pt x="50" y="35"/>
                  </a:cubicBezTo>
                  <a:cubicBezTo>
                    <a:pt x="50" y="33"/>
                    <a:pt x="47" y="29"/>
                    <a:pt x="46" y="27"/>
                  </a:cubicBezTo>
                  <a:cubicBezTo>
                    <a:pt x="46" y="26"/>
                    <a:pt x="47" y="24"/>
                    <a:pt x="47" y="22"/>
                  </a:cubicBezTo>
                  <a:cubicBezTo>
                    <a:pt x="47" y="21"/>
                    <a:pt x="48" y="16"/>
                    <a:pt x="49" y="14"/>
                  </a:cubicBezTo>
                  <a:cubicBezTo>
                    <a:pt x="50" y="13"/>
                    <a:pt x="50" y="8"/>
                    <a:pt x="50" y="6"/>
                  </a:cubicBezTo>
                  <a:cubicBezTo>
                    <a:pt x="50" y="6"/>
                    <a:pt x="50" y="4"/>
                    <a:pt x="50" y="3"/>
                  </a:cubicBezTo>
                  <a:cubicBezTo>
                    <a:pt x="44" y="2"/>
                    <a:pt x="39" y="1"/>
                    <a:pt x="34" y="0"/>
                  </a:cubicBezTo>
                  <a:cubicBezTo>
                    <a:pt x="33" y="5"/>
                    <a:pt x="28" y="28"/>
                    <a:pt x="28" y="29"/>
                  </a:cubicBezTo>
                  <a:cubicBezTo>
                    <a:pt x="28" y="31"/>
                    <a:pt x="24" y="51"/>
                    <a:pt x="23" y="52"/>
                  </a:cubicBezTo>
                  <a:cubicBezTo>
                    <a:pt x="22" y="54"/>
                    <a:pt x="22" y="61"/>
                    <a:pt x="22" y="62"/>
                  </a:cubicBezTo>
                  <a:cubicBezTo>
                    <a:pt x="23" y="63"/>
                    <a:pt x="22" y="65"/>
                    <a:pt x="22" y="66"/>
                  </a:cubicBezTo>
                  <a:cubicBezTo>
                    <a:pt x="22" y="67"/>
                    <a:pt x="22" y="72"/>
                    <a:pt x="24" y="74"/>
                  </a:cubicBezTo>
                  <a:cubicBezTo>
                    <a:pt x="27" y="76"/>
                    <a:pt x="27" y="80"/>
                    <a:pt x="26" y="81"/>
                  </a:cubicBezTo>
                  <a:cubicBezTo>
                    <a:pt x="25" y="82"/>
                    <a:pt x="22" y="86"/>
                    <a:pt x="22" y="87"/>
                  </a:cubicBezTo>
                  <a:cubicBezTo>
                    <a:pt x="22" y="88"/>
                    <a:pt x="20" y="89"/>
                    <a:pt x="19" y="91"/>
                  </a:cubicBezTo>
                  <a:cubicBezTo>
                    <a:pt x="18" y="92"/>
                    <a:pt x="18" y="93"/>
                    <a:pt x="18" y="94"/>
                  </a:cubicBezTo>
                  <a:cubicBezTo>
                    <a:pt x="18" y="94"/>
                    <a:pt x="9" y="101"/>
                    <a:pt x="9" y="103"/>
                  </a:cubicBezTo>
                  <a:cubicBezTo>
                    <a:pt x="9" y="106"/>
                    <a:pt x="9" y="107"/>
                    <a:pt x="12" y="108"/>
                  </a:cubicBezTo>
                  <a:cubicBezTo>
                    <a:pt x="14" y="110"/>
                    <a:pt x="13" y="112"/>
                    <a:pt x="12" y="113"/>
                  </a:cubicBezTo>
                  <a:cubicBezTo>
                    <a:pt x="11" y="114"/>
                    <a:pt x="12" y="115"/>
                    <a:pt x="11" y="116"/>
                  </a:cubicBezTo>
                  <a:cubicBezTo>
                    <a:pt x="11" y="117"/>
                    <a:pt x="9" y="120"/>
                    <a:pt x="9" y="121"/>
                  </a:cubicBezTo>
                  <a:cubicBezTo>
                    <a:pt x="9" y="122"/>
                    <a:pt x="2" y="153"/>
                    <a:pt x="0" y="160"/>
                  </a:cubicBezTo>
                  <a:cubicBezTo>
                    <a:pt x="32" y="167"/>
                    <a:pt x="67" y="174"/>
                    <a:pt x="103" y="179"/>
                  </a:cubicBezTo>
                  <a:cubicBezTo>
                    <a:pt x="112" y="120"/>
                    <a:pt x="112" y="120"/>
                    <a:pt x="112" y="120"/>
                  </a:cubicBezTo>
                  <a:cubicBezTo>
                    <a:pt x="111" y="120"/>
                    <a:pt x="110" y="119"/>
                    <a:pt x="110" y="118"/>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
            <p:cNvSpPr>
              <a:spLocks/>
            </p:cNvSpPr>
            <p:nvPr/>
          </p:nvSpPr>
          <p:spPr bwMode="auto">
            <a:xfrm>
              <a:off x="-2905507" y="1064932"/>
              <a:ext cx="1850652" cy="1163165"/>
            </a:xfrm>
            <a:custGeom>
              <a:avLst/>
              <a:gdLst>
                <a:gd name="T0" fmla="*/ 4 w 191"/>
                <a:gd name="T1" fmla="*/ 0 h 120"/>
                <a:gd name="T2" fmla="*/ 4 w 191"/>
                <a:gd name="T3" fmla="*/ 3 h 120"/>
                <a:gd name="T4" fmla="*/ 3 w 191"/>
                <a:gd name="T5" fmla="*/ 11 h 120"/>
                <a:gd name="T6" fmla="*/ 1 w 191"/>
                <a:gd name="T7" fmla="*/ 19 h 120"/>
                <a:gd name="T8" fmla="*/ 0 w 191"/>
                <a:gd name="T9" fmla="*/ 24 h 120"/>
                <a:gd name="T10" fmla="*/ 4 w 191"/>
                <a:gd name="T11" fmla="*/ 32 h 120"/>
                <a:gd name="T12" fmla="*/ 3 w 191"/>
                <a:gd name="T13" fmla="*/ 37 h 120"/>
                <a:gd name="T14" fmla="*/ 6 w 191"/>
                <a:gd name="T15" fmla="*/ 40 h 120"/>
                <a:gd name="T16" fmla="*/ 9 w 191"/>
                <a:gd name="T17" fmla="*/ 42 h 120"/>
                <a:gd name="T18" fmla="*/ 10 w 191"/>
                <a:gd name="T19" fmla="*/ 47 h 120"/>
                <a:gd name="T20" fmla="*/ 13 w 191"/>
                <a:gd name="T21" fmla="*/ 51 h 120"/>
                <a:gd name="T22" fmla="*/ 14 w 191"/>
                <a:gd name="T23" fmla="*/ 55 h 120"/>
                <a:gd name="T24" fmla="*/ 17 w 191"/>
                <a:gd name="T25" fmla="*/ 59 h 120"/>
                <a:gd name="T26" fmla="*/ 21 w 191"/>
                <a:gd name="T27" fmla="*/ 59 h 120"/>
                <a:gd name="T28" fmla="*/ 19 w 191"/>
                <a:gd name="T29" fmla="*/ 65 h 120"/>
                <a:gd name="T30" fmla="*/ 17 w 191"/>
                <a:gd name="T31" fmla="*/ 69 h 120"/>
                <a:gd name="T32" fmla="*/ 17 w 191"/>
                <a:gd name="T33" fmla="*/ 75 h 120"/>
                <a:gd name="T34" fmla="*/ 16 w 191"/>
                <a:gd name="T35" fmla="*/ 79 h 120"/>
                <a:gd name="T36" fmla="*/ 14 w 191"/>
                <a:gd name="T37" fmla="*/ 80 h 120"/>
                <a:gd name="T38" fmla="*/ 13 w 191"/>
                <a:gd name="T39" fmla="*/ 83 h 120"/>
                <a:gd name="T40" fmla="*/ 15 w 191"/>
                <a:gd name="T41" fmla="*/ 85 h 120"/>
                <a:gd name="T42" fmla="*/ 17 w 191"/>
                <a:gd name="T43" fmla="*/ 86 h 120"/>
                <a:gd name="T44" fmla="*/ 22 w 191"/>
                <a:gd name="T45" fmla="*/ 84 h 120"/>
                <a:gd name="T46" fmla="*/ 26 w 191"/>
                <a:gd name="T47" fmla="*/ 84 h 120"/>
                <a:gd name="T48" fmla="*/ 25 w 191"/>
                <a:gd name="T49" fmla="*/ 89 h 120"/>
                <a:gd name="T50" fmla="*/ 28 w 191"/>
                <a:gd name="T51" fmla="*/ 94 h 120"/>
                <a:gd name="T52" fmla="*/ 29 w 191"/>
                <a:gd name="T53" fmla="*/ 100 h 120"/>
                <a:gd name="T54" fmla="*/ 30 w 191"/>
                <a:gd name="T55" fmla="*/ 104 h 120"/>
                <a:gd name="T56" fmla="*/ 33 w 191"/>
                <a:gd name="T57" fmla="*/ 108 h 120"/>
                <a:gd name="T58" fmla="*/ 35 w 191"/>
                <a:gd name="T59" fmla="*/ 114 h 120"/>
                <a:gd name="T60" fmla="*/ 36 w 191"/>
                <a:gd name="T61" fmla="*/ 115 h 120"/>
                <a:gd name="T62" fmla="*/ 39 w 191"/>
                <a:gd name="T63" fmla="*/ 113 h 120"/>
                <a:gd name="T64" fmla="*/ 43 w 191"/>
                <a:gd name="T65" fmla="*/ 115 h 120"/>
                <a:gd name="T66" fmla="*/ 45 w 191"/>
                <a:gd name="T67" fmla="*/ 113 h 120"/>
                <a:gd name="T68" fmla="*/ 49 w 191"/>
                <a:gd name="T69" fmla="*/ 114 h 120"/>
                <a:gd name="T70" fmla="*/ 53 w 191"/>
                <a:gd name="T71" fmla="*/ 115 h 120"/>
                <a:gd name="T72" fmla="*/ 56 w 191"/>
                <a:gd name="T73" fmla="*/ 115 h 120"/>
                <a:gd name="T74" fmla="*/ 57 w 191"/>
                <a:gd name="T75" fmla="*/ 116 h 120"/>
                <a:gd name="T76" fmla="*/ 61 w 191"/>
                <a:gd name="T77" fmla="*/ 111 h 120"/>
                <a:gd name="T78" fmla="*/ 64 w 191"/>
                <a:gd name="T79" fmla="*/ 115 h 120"/>
                <a:gd name="T80" fmla="*/ 66 w 191"/>
                <a:gd name="T81" fmla="*/ 117 h 120"/>
                <a:gd name="T82" fmla="*/ 68 w 191"/>
                <a:gd name="T83" fmla="*/ 109 h 120"/>
                <a:gd name="T84" fmla="*/ 69 w 191"/>
                <a:gd name="T85" fmla="*/ 106 h 120"/>
                <a:gd name="T86" fmla="*/ 184 w 191"/>
                <a:gd name="T87" fmla="*/ 118 h 120"/>
                <a:gd name="T88" fmla="*/ 191 w 191"/>
                <a:gd name="T89" fmla="*/ 26 h 120"/>
                <a:gd name="T90" fmla="*/ 4 w 191"/>
                <a:gd name="T9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1" h="120">
                  <a:moveTo>
                    <a:pt x="4" y="0"/>
                  </a:moveTo>
                  <a:cubicBezTo>
                    <a:pt x="4" y="1"/>
                    <a:pt x="4" y="3"/>
                    <a:pt x="4" y="3"/>
                  </a:cubicBezTo>
                  <a:cubicBezTo>
                    <a:pt x="4" y="5"/>
                    <a:pt x="4" y="10"/>
                    <a:pt x="3" y="11"/>
                  </a:cubicBezTo>
                  <a:cubicBezTo>
                    <a:pt x="2" y="13"/>
                    <a:pt x="1" y="18"/>
                    <a:pt x="1" y="19"/>
                  </a:cubicBezTo>
                  <a:cubicBezTo>
                    <a:pt x="1" y="21"/>
                    <a:pt x="0" y="23"/>
                    <a:pt x="0" y="24"/>
                  </a:cubicBezTo>
                  <a:cubicBezTo>
                    <a:pt x="1" y="26"/>
                    <a:pt x="4" y="30"/>
                    <a:pt x="4" y="32"/>
                  </a:cubicBezTo>
                  <a:cubicBezTo>
                    <a:pt x="4" y="34"/>
                    <a:pt x="3" y="35"/>
                    <a:pt x="3" y="37"/>
                  </a:cubicBezTo>
                  <a:cubicBezTo>
                    <a:pt x="3" y="39"/>
                    <a:pt x="5" y="39"/>
                    <a:pt x="6" y="40"/>
                  </a:cubicBezTo>
                  <a:cubicBezTo>
                    <a:pt x="7" y="41"/>
                    <a:pt x="8" y="41"/>
                    <a:pt x="9" y="42"/>
                  </a:cubicBezTo>
                  <a:cubicBezTo>
                    <a:pt x="9" y="44"/>
                    <a:pt x="8" y="46"/>
                    <a:pt x="10" y="47"/>
                  </a:cubicBezTo>
                  <a:cubicBezTo>
                    <a:pt x="12" y="49"/>
                    <a:pt x="12" y="48"/>
                    <a:pt x="13" y="51"/>
                  </a:cubicBezTo>
                  <a:cubicBezTo>
                    <a:pt x="13" y="53"/>
                    <a:pt x="11" y="53"/>
                    <a:pt x="14" y="55"/>
                  </a:cubicBezTo>
                  <a:cubicBezTo>
                    <a:pt x="16" y="56"/>
                    <a:pt x="16" y="59"/>
                    <a:pt x="17" y="59"/>
                  </a:cubicBezTo>
                  <a:cubicBezTo>
                    <a:pt x="19" y="59"/>
                    <a:pt x="20" y="57"/>
                    <a:pt x="21" y="59"/>
                  </a:cubicBezTo>
                  <a:cubicBezTo>
                    <a:pt x="21" y="61"/>
                    <a:pt x="20" y="64"/>
                    <a:pt x="19" y="65"/>
                  </a:cubicBezTo>
                  <a:cubicBezTo>
                    <a:pt x="19" y="66"/>
                    <a:pt x="17" y="67"/>
                    <a:pt x="17" y="69"/>
                  </a:cubicBezTo>
                  <a:cubicBezTo>
                    <a:pt x="16" y="72"/>
                    <a:pt x="17" y="73"/>
                    <a:pt x="17" y="75"/>
                  </a:cubicBezTo>
                  <a:cubicBezTo>
                    <a:pt x="17" y="76"/>
                    <a:pt x="17" y="79"/>
                    <a:pt x="16" y="79"/>
                  </a:cubicBezTo>
                  <a:cubicBezTo>
                    <a:pt x="15" y="79"/>
                    <a:pt x="14" y="78"/>
                    <a:pt x="14" y="80"/>
                  </a:cubicBezTo>
                  <a:cubicBezTo>
                    <a:pt x="14" y="82"/>
                    <a:pt x="14" y="83"/>
                    <a:pt x="13" y="83"/>
                  </a:cubicBezTo>
                  <a:cubicBezTo>
                    <a:pt x="13" y="84"/>
                    <a:pt x="14" y="84"/>
                    <a:pt x="15" y="85"/>
                  </a:cubicBezTo>
                  <a:cubicBezTo>
                    <a:pt x="17" y="86"/>
                    <a:pt x="14" y="87"/>
                    <a:pt x="17" y="86"/>
                  </a:cubicBezTo>
                  <a:cubicBezTo>
                    <a:pt x="20" y="85"/>
                    <a:pt x="20" y="85"/>
                    <a:pt x="22" y="84"/>
                  </a:cubicBezTo>
                  <a:cubicBezTo>
                    <a:pt x="23" y="83"/>
                    <a:pt x="25" y="81"/>
                    <a:pt x="26" y="84"/>
                  </a:cubicBezTo>
                  <a:cubicBezTo>
                    <a:pt x="26" y="86"/>
                    <a:pt x="24" y="87"/>
                    <a:pt x="25" y="89"/>
                  </a:cubicBezTo>
                  <a:cubicBezTo>
                    <a:pt x="26" y="91"/>
                    <a:pt x="26" y="92"/>
                    <a:pt x="28" y="94"/>
                  </a:cubicBezTo>
                  <a:cubicBezTo>
                    <a:pt x="29" y="96"/>
                    <a:pt x="29" y="98"/>
                    <a:pt x="29" y="100"/>
                  </a:cubicBezTo>
                  <a:cubicBezTo>
                    <a:pt x="28" y="103"/>
                    <a:pt x="27" y="104"/>
                    <a:pt x="30" y="104"/>
                  </a:cubicBezTo>
                  <a:cubicBezTo>
                    <a:pt x="33" y="105"/>
                    <a:pt x="33" y="106"/>
                    <a:pt x="33" y="108"/>
                  </a:cubicBezTo>
                  <a:cubicBezTo>
                    <a:pt x="33" y="110"/>
                    <a:pt x="34" y="113"/>
                    <a:pt x="35" y="114"/>
                  </a:cubicBezTo>
                  <a:cubicBezTo>
                    <a:pt x="35" y="115"/>
                    <a:pt x="35" y="117"/>
                    <a:pt x="36" y="115"/>
                  </a:cubicBezTo>
                  <a:cubicBezTo>
                    <a:pt x="38" y="114"/>
                    <a:pt x="37" y="113"/>
                    <a:pt x="39" y="113"/>
                  </a:cubicBezTo>
                  <a:cubicBezTo>
                    <a:pt x="41" y="114"/>
                    <a:pt x="41" y="115"/>
                    <a:pt x="43" y="115"/>
                  </a:cubicBezTo>
                  <a:cubicBezTo>
                    <a:pt x="44" y="115"/>
                    <a:pt x="45" y="114"/>
                    <a:pt x="45" y="113"/>
                  </a:cubicBezTo>
                  <a:cubicBezTo>
                    <a:pt x="46" y="113"/>
                    <a:pt x="47" y="112"/>
                    <a:pt x="49" y="114"/>
                  </a:cubicBezTo>
                  <a:cubicBezTo>
                    <a:pt x="50" y="115"/>
                    <a:pt x="51" y="115"/>
                    <a:pt x="53" y="115"/>
                  </a:cubicBezTo>
                  <a:cubicBezTo>
                    <a:pt x="55" y="115"/>
                    <a:pt x="54" y="114"/>
                    <a:pt x="56" y="115"/>
                  </a:cubicBezTo>
                  <a:cubicBezTo>
                    <a:pt x="57" y="116"/>
                    <a:pt x="55" y="118"/>
                    <a:pt x="57" y="116"/>
                  </a:cubicBezTo>
                  <a:cubicBezTo>
                    <a:pt x="60" y="114"/>
                    <a:pt x="59" y="110"/>
                    <a:pt x="61" y="111"/>
                  </a:cubicBezTo>
                  <a:cubicBezTo>
                    <a:pt x="62" y="112"/>
                    <a:pt x="64" y="112"/>
                    <a:pt x="64" y="115"/>
                  </a:cubicBezTo>
                  <a:cubicBezTo>
                    <a:pt x="64" y="116"/>
                    <a:pt x="65" y="117"/>
                    <a:pt x="66" y="117"/>
                  </a:cubicBezTo>
                  <a:cubicBezTo>
                    <a:pt x="68" y="109"/>
                    <a:pt x="68" y="109"/>
                    <a:pt x="68" y="109"/>
                  </a:cubicBezTo>
                  <a:cubicBezTo>
                    <a:pt x="68" y="109"/>
                    <a:pt x="68" y="106"/>
                    <a:pt x="69" y="106"/>
                  </a:cubicBezTo>
                  <a:cubicBezTo>
                    <a:pt x="70" y="106"/>
                    <a:pt x="173" y="120"/>
                    <a:pt x="184" y="118"/>
                  </a:cubicBezTo>
                  <a:cubicBezTo>
                    <a:pt x="191" y="26"/>
                    <a:pt x="191" y="26"/>
                    <a:pt x="191" y="26"/>
                  </a:cubicBezTo>
                  <a:cubicBezTo>
                    <a:pt x="121" y="21"/>
                    <a:pt x="56" y="10"/>
                    <a:pt x="4" y="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7"/>
            <p:cNvSpPr>
              <a:spLocks/>
            </p:cNvSpPr>
            <p:nvPr/>
          </p:nvSpPr>
          <p:spPr bwMode="auto">
            <a:xfrm>
              <a:off x="-2392134" y="2093472"/>
              <a:ext cx="1269070" cy="1037513"/>
            </a:xfrm>
            <a:custGeom>
              <a:avLst/>
              <a:gdLst>
                <a:gd name="T0" fmla="*/ 16 w 131"/>
                <a:gd name="T1" fmla="*/ 0 h 107"/>
                <a:gd name="T2" fmla="*/ 15 w 131"/>
                <a:gd name="T3" fmla="*/ 3 h 107"/>
                <a:gd name="T4" fmla="*/ 4 w 131"/>
                <a:gd name="T5" fmla="*/ 70 h 107"/>
                <a:gd name="T6" fmla="*/ 0 w 131"/>
                <a:gd name="T7" fmla="*/ 93 h 107"/>
                <a:gd name="T8" fmla="*/ 35 w 131"/>
                <a:gd name="T9" fmla="*/ 97 h 107"/>
                <a:gd name="T10" fmla="*/ 36 w 131"/>
                <a:gd name="T11" fmla="*/ 98 h 107"/>
                <a:gd name="T12" fmla="*/ 36 w 131"/>
                <a:gd name="T13" fmla="*/ 97 h 107"/>
                <a:gd name="T14" fmla="*/ 124 w 131"/>
                <a:gd name="T15" fmla="*/ 107 h 107"/>
                <a:gd name="T16" fmla="*/ 131 w 131"/>
                <a:gd name="T17" fmla="*/ 12 h 107"/>
                <a:gd name="T18" fmla="*/ 16 w 131"/>
                <a:gd name="T1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07">
                  <a:moveTo>
                    <a:pt x="16" y="0"/>
                  </a:moveTo>
                  <a:cubicBezTo>
                    <a:pt x="15" y="0"/>
                    <a:pt x="15" y="3"/>
                    <a:pt x="15" y="3"/>
                  </a:cubicBezTo>
                  <a:cubicBezTo>
                    <a:pt x="4" y="70"/>
                    <a:pt x="4" y="70"/>
                    <a:pt x="4" y="70"/>
                  </a:cubicBezTo>
                  <a:cubicBezTo>
                    <a:pt x="0" y="93"/>
                    <a:pt x="0" y="93"/>
                    <a:pt x="0" y="93"/>
                  </a:cubicBezTo>
                  <a:cubicBezTo>
                    <a:pt x="35" y="97"/>
                    <a:pt x="35" y="97"/>
                    <a:pt x="35" y="97"/>
                  </a:cubicBezTo>
                  <a:cubicBezTo>
                    <a:pt x="36" y="98"/>
                    <a:pt x="36" y="98"/>
                    <a:pt x="36" y="98"/>
                  </a:cubicBezTo>
                  <a:cubicBezTo>
                    <a:pt x="36" y="97"/>
                    <a:pt x="36" y="97"/>
                    <a:pt x="36" y="97"/>
                  </a:cubicBezTo>
                  <a:cubicBezTo>
                    <a:pt x="36" y="97"/>
                    <a:pt x="88" y="104"/>
                    <a:pt x="124" y="107"/>
                  </a:cubicBezTo>
                  <a:cubicBezTo>
                    <a:pt x="131" y="12"/>
                    <a:pt x="131" y="12"/>
                    <a:pt x="131" y="12"/>
                  </a:cubicBezTo>
                  <a:cubicBezTo>
                    <a:pt x="120" y="14"/>
                    <a:pt x="17" y="0"/>
                    <a:pt x="16" y="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130"/>
            <p:cNvSpPr>
              <a:spLocks/>
            </p:cNvSpPr>
            <p:nvPr/>
          </p:nvSpPr>
          <p:spPr bwMode="auto">
            <a:xfrm>
              <a:off x="-1114090" y="1318029"/>
              <a:ext cx="1094956" cy="727409"/>
            </a:xfrm>
            <a:custGeom>
              <a:avLst/>
              <a:gdLst>
                <a:gd name="connsiteX0" fmla="*/ 58141 w 1094956"/>
                <a:gd name="connsiteY0" fmla="*/ 0 h 727409"/>
                <a:gd name="connsiteX1" fmla="*/ 1085293 w 1094956"/>
                <a:gd name="connsiteY1" fmla="*/ 29051 h 727409"/>
                <a:gd name="connsiteX2" fmla="*/ 1091349 w 1094956"/>
                <a:gd name="connsiteY2" fmla="*/ 61733 h 727409"/>
                <a:gd name="connsiteX3" fmla="*/ 1094956 w 1094956"/>
                <a:gd name="connsiteY3" fmla="*/ 68614 h 727409"/>
                <a:gd name="connsiteX4" fmla="*/ 1094956 w 1094956"/>
                <a:gd name="connsiteY4" fmla="*/ 727409 h 727409"/>
                <a:gd name="connsiteX5" fmla="*/ 1058797 w 1094956"/>
                <a:gd name="connsiteY5" fmla="*/ 727386 h 727409"/>
                <a:gd name="connsiteX6" fmla="*/ 0 w 1094956"/>
                <a:gd name="connsiteY6" fmla="*/ 687536 h 727409"/>
                <a:gd name="connsiteX7" fmla="*/ 58141 w 1094956"/>
                <a:gd name="connsiteY7" fmla="*/ 0 h 72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956" h="727409">
                  <a:moveTo>
                    <a:pt x="58141" y="0"/>
                  </a:moveTo>
                  <a:cubicBezTo>
                    <a:pt x="397295" y="29051"/>
                    <a:pt x="746139" y="38735"/>
                    <a:pt x="1085293" y="29051"/>
                  </a:cubicBezTo>
                  <a:cubicBezTo>
                    <a:pt x="1085293" y="38735"/>
                    <a:pt x="1087715" y="50839"/>
                    <a:pt x="1091349" y="61733"/>
                  </a:cubicBezTo>
                  <a:lnTo>
                    <a:pt x="1094956" y="68614"/>
                  </a:lnTo>
                  <a:lnTo>
                    <a:pt x="1094956" y="727409"/>
                  </a:lnTo>
                  <a:lnTo>
                    <a:pt x="1058797" y="727386"/>
                  </a:lnTo>
                  <a:cubicBezTo>
                    <a:pt x="705864" y="724606"/>
                    <a:pt x="93267" y="687536"/>
                    <a:pt x="0" y="687536"/>
                  </a:cubicBezTo>
                  <a:cubicBezTo>
                    <a:pt x="0" y="687536"/>
                    <a:pt x="0" y="687536"/>
                    <a:pt x="58141" y="0"/>
                  </a:cubicBezTo>
                  <a:close/>
                </a:path>
              </a:pathLst>
            </a:custGeom>
            <a:solidFill>
              <a:schemeClr val="accent5"/>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33" name="Freeform 132"/>
            <p:cNvSpPr>
              <a:spLocks/>
            </p:cNvSpPr>
            <p:nvPr/>
          </p:nvSpPr>
          <p:spPr bwMode="auto">
            <a:xfrm>
              <a:off x="-1160760" y="2005516"/>
              <a:ext cx="1141626" cy="763408"/>
            </a:xfrm>
            <a:custGeom>
              <a:avLst/>
              <a:gdLst>
                <a:gd name="connsiteX0" fmla="*/ 48369 w 1141626"/>
                <a:gd name="connsiteY0" fmla="*/ 0 h 763408"/>
                <a:gd name="connsiteX1" fmla="*/ 1105389 w 1141626"/>
                <a:gd name="connsiteY1" fmla="*/ 39941 h 763408"/>
                <a:gd name="connsiteX2" fmla="*/ 1141626 w 1141626"/>
                <a:gd name="connsiteY2" fmla="*/ 39964 h 763408"/>
                <a:gd name="connsiteX3" fmla="*/ 1141626 w 1141626"/>
                <a:gd name="connsiteY3" fmla="*/ 757054 h 763408"/>
                <a:gd name="connsiteX4" fmla="*/ 1141515 w 1141626"/>
                <a:gd name="connsiteY4" fmla="*/ 757034 h 763408"/>
                <a:gd name="connsiteX5" fmla="*/ 1122167 w 1141626"/>
                <a:gd name="connsiteY5" fmla="*/ 737623 h 763408"/>
                <a:gd name="connsiteX6" fmla="*/ 1035103 w 1141626"/>
                <a:gd name="connsiteY6" fmla="*/ 737623 h 763408"/>
                <a:gd name="connsiteX7" fmla="*/ 1015755 w 1141626"/>
                <a:gd name="connsiteY7" fmla="*/ 747328 h 763408"/>
                <a:gd name="connsiteX8" fmla="*/ 1006081 w 1141626"/>
                <a:gd name="connsiteY8" fmla="*/ 757034 h 763408"/>
                <a:gd name="connsiteX9" fmla="*/ 977060 w 1141626"/>
                <a:gd name="connsiteY9" fmla="*/ 747328 h 763408"/>
                <a:gd name="connsiteX10" fmla="*/ 948038 w 1141626"/>
                <a:gd name="connsiteY10" fmla="*/ 727917 h 763408"/>
                <a:gd name="connsiteX11" fmla="*/ 928690 w 1141626"/>
                <a:gd name="connsiteY11" fmla="*/ 708506 h 763408"/>
                <a:gd name="connsiteX12" fmla="*/ 0 w 1141626"/>
                <a:gd name="connsiteY12" fmla="*/ 659978 h 763408"/>
                <a:gd name="connsiteX13" fmla="*/ 38696 w 1141626"/>
                <a:gd name="connsiteY13" fmla="*/ 203817 h 763408"/>
                <a:gd name="connsiteX14" fmla="*/ 48369 w 1141626"/>
                <a:gd name="connsiteY14" fmla="*/ 0 h 7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1626" h="763408">
                  <a:moveTo>
                    <a:pt x="48369" y="0"/>
                  </a:moveTo>
                  <a:cubicBezTo>
                    <a:pt x="141480" y="0"/>
                    <a:pt x="753049" y="37154"/>
                    <a:pt x="1105389" y="39941"/>
                  </a:cubicBezTo>
                  <a:lnTo>
                    <a:pt x="1141626" y="39964"/>
                  </a:lnTo>
                  <a:lnTo>
                    <a:pt x="1141626" y="757054"/>
                  </a:lnTo>
                  <a:lnTo>
                    <a:pt x="1141515" y="757034"/>
                  </a:lnTo>
                  <a:cubicBezTo>
                    <a:pt x="1131841" y="757034"/>
                    <a:pt x="1131841" y="747328"/>
                    <a:pt x="1122167" y="737623"/>
                  </a:cubicBezTo>
                  <a:cubicBezTo>
                    <a:pt x="1112493" y="727917"/>
                    <a:pt x="1054450" y="737623"/>
                    <a:pt x="1035103" y="737623"/>
                  </a:cubicBezTo>
                  <a:cubicBezTo>
                    <a:pt x="1025429" y="737623"/>
                    <a:pt x="1025429" y="737623"/>
                    <a:pt x="1015755" y="747328"/>
                  </a:cubicBezTo>
                  <a:cubicBezTo>
                    <a:pt x="1006081" y="766739"/>
                    <a:pt x="1006081" y="766739"/>
                    <a:pt x="1006081" y="757034"/>
                  </a:cubicBezTo>
                  <a:cubicBezTo>
                    <a:pt x="996407" y="757034"/>
                    <a:pt x="986733" y="747328"/>
                    <a:pt x="977060" y="747328"/>
                  </a:cubicBezTo>
                  <a:cubicBezTo>
                    <a:pt x="957712" y="747328"/>
                    <a:pt x="957712" y="737623"/>
                    <a:pt x="948038" y="727917"/>
                  </a:cubicBezTo>
                  <a:cubicBezTo>
                    <a:pt x="948038" y="718212"/>
                    <a:pt x="928690" y="708506"/>
                    <a:pt x="928690" y="708506"/>
                  </a:cubicBezTo>
                  <a:cubicBezTo>
                    <a:pt x="744887" y="708506"/>
                    <a:pt x="116086" y="669684"/>
                    <a:pt x="0" y="659978"/>
                  </a:cubicBezTo>
                  <a:cubicBezTo>
                    <a:pt x="0" y="659978"/>
                    <a:pt x="0" y="659978"/>
                    <a:pt x="38696" y="203817"/>
                  </a:cubicBezTo>
                  <a:cubicBezTo>
                    <a:pt x="38696" y="203817"/>
                    <a:pt x="38696" y="203817"/>
                    <a:pt x="48369" y="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35" name="Freeform 134"/>
            <p:cNvSpPr>
              <a:spLocks/>
            </p:cNvSpPr>
            <p:nvPr/>
          </p:nvSpPr>
          <p:spPr bwMode="auto">
            <a:xfrm>
              <a:off x="-1191276" y="2664283"/>
              <a:ext cx="1172142" cy="732048"/>
            </a:xfrm>
            <a:custGeom>
              <a:avLst/>
              <a:gdLst>
                <a:gd name="connsiteX0" fmla="*/ 29058 w 1172142"/>
                <a:gd name="connsiteY0" fmla="*/ 0 h 732048"/>
                <a:gd name="connsiteX1" fmla="*/ 958919 w 1172142"/>
                <a:gd name="connsiteY1" fmla="*/ 48489 h 732048"/>
                <a:gd name="connsiteX2" fmla="*/ 978291 w 1172142"/>
                <a:gd name="connsiteY2" fmla="*/ 67884 h 732048"/>
                <a:gd name="connsiteX3" fmla="*/ 1007349 w 1172142"/>
                <a:gd name="connsiteY3" fmla="*/ 87280 h 732048"/>
                <a:gd name="connsiteX4" fmla="*/ 1036407 w 1172142"/>
                <a:gd name="connsiteY4" fmla="*/ 96977 h 732048"/>
                <a:gd name="connsiteX5" fmla="*/ 1046093 w 1172142"/>
                <a:gd name="connsiteY5" fmla="*/ 87280 h 732048"/>
                <a:gd name="connsiteX6" fmla="*/ 1065465 w 1172142"/>
                <a:gd name="connsiteY6" fmla="*/ 77582 h 732048"/>
                <a:gd name="connsiteX7" fmla="*/ 1152640 w 1172142"/>
                <a:gd name="connsiteY7" fmla="*/ 77582 h 732048"/>
                <a:gd name="connsiteX8" fmla="*/ 1172012 w 1172142"/>
                <a:gd name="connsiteY8" fmla="*/ 96977 h 732048"/>
                <a:gd name="connsiteX9" fmla="*/ 1172142 w 1172142"/>
                <a:gd name="connsiteY9" fmla="*/ 97001 h 732048"/>
                <a:gd name="connsiteX10" fmla="*/ 1172142 w 1172142"/>
                <a:gd name="connsiteY10" fmla="*/ 732048 h 732048"/>
                <a:gd name="connsiteX11" fmla="*/ 1022578 w 1172142"/>
                <a:gd name="connsiteY11" fmla="*/ 729713 h 732048"/>
                <a:gd name="connsiteX12" fmla="*/ 329326 w 1172142"/>
                <a:gd name="connsiteY12" fmla="*/ 707932 h 732048"/>
                <a:gd name="connsiteX13" fmla="*/ 339012 w 1172142"/>
                <a:gd name="connsiteY13" fmla="*/ 494582 h 732048"/>
                <a:gd name="connsiteX14" fmla="*/ 300268 w 1172142"/>
                <a:gd name="connsiteY14" fmla="*/ 475187 h 732048"/>
                <a:gd name="connsiteX15" fmla="*/ 0 w 1172142"/>
                <a:gd name="connsiteY15" fmla="*/ 465489 h 732048"/>
                <a:gd name="connsiteX16" fmla="*/ 29058 w 1172142"/>
                <a:gd name="connsiteY16" fmla="*/ 0 h 7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2142" h="732048">
                  <a:moveTo>
                    <a:pt x="29058" y="0"/>
                  </a:moveTo>
                  <a:cubicBezTo>
                    <a:pt x="145291" y="9698"/>
                    <a:pt x="774884" y="48489"/>
                    <a:pt x="958919" y="48489"/>
                  </a:cubicBezTo>
                  <a:cubicBezTo>
                    <a:pt x="958919" y="48489"/>
                    <a:pt x="978291" y="58186"/>
                    <a:pt x="978291" y="67884"/>
                  </a:cubicBezTo>
                  <a:cubicBezTo>
                    <a:pt x="987977" y="77582"/>
                    <a:pt x="987977" y="87280"/>
                    <a:pt x="1007349" y="87280"/>
                  </a:cubicBezTo>
                  <a:cubicBezTo>
                    <a:pt x="1017035" y="87280"/>
                    <a:pt x="1026721" y="96977"/>
                    <a:pt x="1036407" y="96977"/>
                  </a:cubicBezTo>
                  <a:cubicBezTo>
                    <a:pt x="1036407" y="106675"/>
                    <a:pt x="1036407" y="106675"/>
                    <a:pt x="1046093" y="87280"/>
                  </a:cubicBezTo>
                  <a:cubicBezTo>
                    <a:pt x="1055779" y="77582"/>
                    <a:pt x="1055779" y="77582"/>
                    <a:pt x="1065465" y="77582"/>
                  </a:cubicBezTo>
                  <a:cubicBezTo>
                    <a:pt x="1084837" y="77582"/>
                    <a:pt x="1142953" y="67884"/>
                    <a:pt x="1152640" y="77582"/>
                  </a:cubicBezTo>
                  <a:cubicBezTo>
                    <a:pt x="1162326" y="87280"/>
                    <a:pt x="1162326" y="96977"/>
                    <a:pt x="1172012" y="96977"/>
                  </a:cubicBezTo>
                  <a:lnTo>
                    <a:pt x="1172142" y="97001"/>
                  </a:lnTo>
                  <a:lnTo>
                    <a:pt x="1172142" y="732048"/>
                  </a:lnTo>
                  <a:lnTo>
                    <a:pt x="1022578" y="729713"/>
                  </a:lnTo>
                  <a:cubicBezTo>
                    <a:pt x="720551" y="723084"/>
                    <a:pt x="401971" y="707932"/>
                    <a:pt x="329326" y="707932"/>
                  </a:cubicBezTo>
                  <a:cubicBezTo>
                    <a:pt x="339012" y="591559"/>
                    <a:pt x="339012" y="504280"/>
                    <a:pt x="339012" y="494582"/>
                  </a:cubicBezTo>
                  <a:cubicBezTo>
                    <a:pt x="339012" y="465489"/>
                    <a:pt x="300268" y="475187"/>
                    <a:pt x="300268" y="475187"/>
                  </a:cubicBezTo>
                  <a:cubicBezTo>
                    <a:pt x="251837" y="475187"/>
                    <a:pt x="135605" y="475187"/>
                    <a:pt x="0" y="465489"/>
                  </a:cubicBezTo>
                  <a:cubicBezTo>
                    <a:pt x="0" y="465489"/>
                    <a:pt x="0" y="465489"/>
                    <a:pt x="29058" y="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37" name="Freeform 136"/>
            <p:cNvSpPr>
              <a:spLocks/>
            </p:cNvSpPr>
            <p:nvPr/>
          </p:nvSpPr>
          <p:spPr bwMode="auto">
            <a:xfrm>
              <a:off x="-900484" y="3373313"/>
              <a:ext cx="881351" cy="703973"/>
            </a:xfrm>
            <a:custGeom>
              <a:avLst/>
              <a:gdLst>
                <a:gd name="connsiteX0" fmla="*/ 38762 w 881351"/>
                <a:gd name="connsiteY0" fmla="*/ 0 h 703973"/>
                <a:gd name="connsiteX1" fmla="*/ 732328 w 881351"/>
                <a:gd name="connsiteY1" fmla="*/ 21761 h 703973"/>
                <a:gd name="connsiteX2" fmla="*/ 881351 w 881351"/>
                <a:gd name="connsiteY2" fmla="*/ 24084 h 703973"/>
                <a:gd name="connsiteX3" fmla="*/ 881351 w 881351"/>
                <a:gd name="connsiteY3" fmla="*/ 703973 h 703973"/>
                <a:gd name="connsiteX4" fmla="*/ 631090 w 881351"/>
                <a:gd name="connsiteY4" fmla="*/ 699968 h 703973"/>
                <a:gd name="connsiteX5" fmla="*/ 0 w 881351"/>
                <a:gd name="connsiteY5" fmla="*/ 678170 h 703973"/>
                <a:gd name="connsiteX6" fmla="*/ 38762 w 881351"/>
                <a:gd name="connsiteY6" fmla="*/ 0 h 70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351" h="703973">
                  <a:moveTo>
                    <a:pt x="38762" y="0"/>
                  </a:moveTo>
                  <a:cubicBezTo>
                    <a:pt x="111440" y="0"/>
                    <a:pt x="430165" y="15138"/>
                    <a:pt x="732328" y="21761"/>
                  </a:cubicBezTo>
                  <a:lnTo>
                    <a:pt x="881351" y="24084"/>
                  </a:lnTo>
                  <a:lnTo>
                    <a:pt x="881351" y="703973"/>
                  </a:lnTo>
                  <a:lnTo>
                    <a:pt x="631090" y="699968"/>
                  </a:lnTo>
                  <a:cubicBezTo>
                    <a:pt x="409421" y="695124"/>
                    <a:pt x="198654" y="687858"/>
                    <a:pt x="0" y="678170"/>
                  </a:cubicBezTo>
                  <a:cubicBezTo>
                    <a:pt x="9691" y="484407"/>
                    <a:pt x="29071" y="193763"/>
                    <a:pt x="38762" y="0"/>
                  </a:cubicBezTo>
                  <a:close/>
                </a:path>
              </a:pathLst>
            </a:custGeom>
            <a:solidFill>
              <a:schemeClr val="bg1">
                <a:lumMod val="85000"/>
              </a:schemeClr>
            </a:solidFill>
            <a:ln w="952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noAutofit/>
            </a:bodyPr>
            <a:lstStyle/>
            <a:p>
              <a:endParaRPr lang="en-US" sz="2400"/>
            </a:p>
          </p:txBody>
        </p:sp>
      </p:grpSp>
    </p:spTree>
    <p:extLst>
      <p:ext uri="{BB962C8B-B14F-4D97-AF65-F5344CB8AC3E}">
        <p14:creationId xmlns:p14="http://schemas.microsoft.com/office/powerpoint/2010/main" val="187518239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p:cNvSpPr>
          <p:nvPr>
            <p:ph type="title"/>
          </p:nvPr>
        </p:nvSpPr>
        <p:spPr>
          <a:effectLst/>
        </p:spPr>
        <p:txBody>
          <a:bodyPr/>
          <a:lstStyle/>
          <a:p>
            <a:pPr lvl="0"/>
            <a:r>
              <a:rPr lang="en-US" dirty="0" smtClean="0"/>
              <a:t>MONEY MAGNET ILLUSTRATION</a:t>
            </a:r>
            <a:endParaRPr lang="en-US" dirty="0"/>
          </a:p>
        </p:txBody>
      </p:sp>
      <p:sp>
        <p:nvSpPr>
          <p:cNvPr id="2" name="Text Placeholder 1"/>
          <p:cNvSpPr>
            <a:spLocks noGrp="1"/>
          </p:cNvSpPr>
          <p:nvPr>
            <p:ph type="body" sz="quarter" idx="13"/>
          </p:nvPr>
        </p:nvSpPr>
        <p:spPr>
          <a:effectLst/>
        </p:spPr>
        <p:txBody>
          <a:bodyPr/>
          <a:lstStyle/>
          <a:p>
            <a:r>
              <a:rPr lang="en-US" dirty="0"/>
              <a:t>BUSINESS SLIDES</a:t>
            </a:r>
          </a:p>
        </p:txBody>
      </p:sp>
      <p:sp>
        <p:nvSpPr>
          <p:cNvPr id="678" name="Shape 678"/>
          <p:cNvSpPr>
            <a:spLocks noGrp="1"/>
          </p:cNvSpPr>
          <p:nvPr>
            <p:ph type="sldNum" sz="quarter" idx="4"/>
          </p:nvPr>
        </p:nvSpPr>
        <p:spPr>
          <a:effectLst/>
        </p:spPr>
        <p:txBody>
          <a:bodyPr/>
          <a:lstStyle/>
          <a:p>
            <a:pPr lvl="0"/>
            <a:fld id="{86CB4B4D-7CA3-9044-876B-883B54F8677D}" type="slidenum">
              <a:rPr lang="en-US" smtClean="0"/>
              <a:pPr lvl="0"/>
              <a:t>17</a:t>
            </a:fld>
            <a:endParaRPr lang="en-US"/>
          </a:p>
        </p:txBody>
      </p:sp>
      <p:grpSp>
        <p:nvGrpSpPr>
          <p:cNvPr id="684" name="Group 684"/>
          <p:cNvGrpSpPr/>
          <p:nvPr/>
        </p:nvGrpSpPr>
        <p:grpSpPr>
          <a:xfrm rot="18900000">
            <a:off x="9054483" y="4122316"/>
            <a:ext cx="2492971" cy="3507821"/>
            <a:chOff x="0" y="0"/>
            <a:chExt cx="4985941" cy="7015640"/>
          </a:xfrm>
          <a:effectLst/>
        </p:grpSpPr>
        <p:sp>
          <p:nvSpPr>
            <p:cNvPr id="681" name="Shape 681"/>
            <p:cNvSpPr/>
            <p:nvPr/>
          </p:nvSpPr>
          <p:spPr>
            <a:xfrm>
              <a:off x="0" y="0"/>
              <a:ext cx="4985941" cy="7015642"/>
            </a:xfrm>
            <a:custGeom>
              <a:avLst/>
              <a:gdLst/>
              <a:ahLst/>
              <a:cxnLst>
                <a:cxn ang="0">
                  <a:pos x="wd2" y="hd2"/>
                </a:cxn>
                <a:cxn ang="5400000">
                  <a:pos x="wd2" y="hd2"/>
                </a:cxn>
                <a:cxn ang="10800000">
                  <a:pos x="wd2" y="hd2"/>
                </a:cxn>
                <a:cxn ang="16200000">
                  <a:pos x="wd2" y="hd2"/>
                </a:cxn>
              </a:cxnLst>
              <a:rect l="0" t="0" r="r" b="b"/>
              <a:pathLst>
                <a:path w="21600" h="20876" extrusionOk="0">
                  <a:moveTo>
                    <a:pt x="0" y="0"/>
                  </a:moveTo>
                  <a:lnTo>
                    <a:pt x="0" y="13538"/>
                  </a:lnTo>
                  <a:lnTo>
                    <a:pt x="10" y="13538"/>
                  </a:lnTo>
                  <a:cubicBezTo>
                    <a:pt x="39" y="15410"/>
                    <a:pt x="1088" y="17276"/>
                    <a:pt x="3167" y="18704"/>
                  </a:cubicBezTo>
                  <a:cubicBezTo>
                    <a:pt x="7383" y="21600"/>
                    <a:pt x="14218" y="21600"/>
                    <a:pt x="18435" y="18704"/>
                  </a:cubicBezTo>
                  <a:cubicBezTo>
                    <a:pt x="20514" y="17276"/>
                    <a:pt x="21563" y="15410"/>
                    <a:pt x="21591" y="13538"/>
                  </a:cubicBezTo>
                  <a:lnTo>
                    <a:pt x="21600" y="13538"/>
                  </a:lnTo>
                  <a:lnTo>
                    <a:pt x="21600" y="0"/>
                  </a:lnTo>
                  <a:lnTo>
                    <a:pt x="16098" y="0"/>
                  </a:lnTo>
                  <a:lnTo>
                    <a:pt x="16098" y="7005"/>
                  </a:lnTo>
                  <a:cubicBezTo>
                    <a:pt x="16096" y="7005"/>
                    <a:pt x="16093" y="7004"/>
                    <a:pt x="16091" y="7003"/>
                  </a:cubicBezTo>
                  <a:lnTo>
                    <a:pt x="16091" y="13093"/>
                  </a:lnTo>
                  <a:cubicBezTo>
                    <a:pt x="16096" y="13128"/>
                    <a:pt x="16094" y="13163"/>
                    <a:pt x="16098" y="13198"/>
                  </a:cubicBezTo>
                  <a:lnTo>
                    <a:pt x="16098" y="13538"/>
                  </a:lnTo>
                  <a:lnTo>
                    <a:pt x="16114" y="13538"/>
                  </a:lnTo>
                  <a:cubicBezTo>
                    <a:pt x="16085" y="14447"/>
                    <a:pt x="15571" y="15351"/>
                    <a:pt x="14561" y="16044"/>
                  </a:cubicBezTo>
                  <a:cubicBezTo>
                    <a:pt x="12484" y="17471"/>
                    <a:pt x="9116" y="17471"/>
                    <a:pt x="7039" y="16044"/>
                  </a:cubicBezTo>
                  <a:cubicBezTo>
                    <a:pt x="6029" y="15351"/>
                    <a:pt x="5516" y="14447"/>
                    <a:pt x="5488" y="13538"/>
                  </a:cubicBezTo>
                  <a:lnTo>
                    <a:pt x="5502" y="13538"/>
                  </a:lnTo>
                  <a:lnTo>
                    <a:pt x="5502" y="13198"/>
                  </a:lnTo>
                  <a:cubicBezTo>
                    <a:pt x="5506" y="13163"/>
                    <a:pt x="5504" y="13128"/>
                    <a:pt x="5509" y="13093"/>
                  </a:cubicBezTo>
                  <a:lnTo>
                    <a:pt x="5509" y="7003"/>
                  </a:lnTo>
                  <a:cubicBezTo>
                    <a:pt x="5507" y="7004"/>
                    <a:pt x="5504" y="7005"/>
                    <a:pt x="5502" y="7005"/>
                  </a:cubicBezTo>
                  <a:lnTo>
                    <a:pt x="5502" y="0"/>
                  </a:lnTo>
                  <a:lnTo>
                    <a:pt x="0" y="0"/>
                  </a:lnTo>
                  <a:close/>
                </a:path>
              </a:pathLst>
            </a:custGeom>
            <a:solidFill>
              <a:schemeClr val="bg1">
                <a:lumMod val="75000"/>
              </a:schemeClr>
            </a:solidFill>
            <a:ln w="12700" cap="flat">
              <a:noFill/>
              <a:miter lim="400000"/>
            </a:ln>
            <a:effectLst/>
          </p:spPr>
          <p:txBody>
            <a:bodyPr wrap="square" lIns="25400" tIns="25400" rIns="25400" bIns="25400" numCol="1" anchor="ctr">
              <a:noAutofit/>
            </a:bodyPr>
            <a:lstStyle/>
            <a:p>
              <a:pPr lvl="0">
                <a:defRPr sz="3200">
                  <a:solidFill>
                    <a:srgbClr val="FFFFFF"/>
                  </a:solidFill>
                </a:defRPr>
              </a:pPr>
              <a:endParaRPr sz="1600"/>
            </a:p>
          </p:txBody>
        </p:sp>
        <p:sp>
          <p:nvSpPr>
            <p:cNvPr id="682" name="Shape 682"/>
            <p:cNvSpPr/>
            <p:nvPr/>
          </p:nvSpPr>
          <p:spPr>
            <a:xfrm>
              <a:off x="185" y="66"/>
              <a:ext cx="1270001" cy="465249"/>
            </a:xfrm>
            <a:prstGeom prst="rect">
              <a:avLst/>
            </a:pr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sp>
          <p:nvSpPr>
            <p:cNvPr id="683" name="Shape 683"/>
            <p:cNvSpPr/>
            <p:nvPr/>
          </p:nvSpPr>
          <p:spPr>
            <a:xfrm>
              <a:off x="3715941" y="66"/>
              <a:ext cx="1270001" cy="465249"/>
            </a:xfrm>
            <a:prstGeom prst="rect">
              <a:avLst/>
            </a:pr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1600"/>
            </a:p>
          </p:txBody>
        </p:sp>
      </p:grpSp>
      <p:sp>
        <p:nvSpPr>
          <p:cNvPr id="689" name="Shape 689"/>
          <p:cNvSpPr/>
          <p:nvPr/>
        </p:nvSpPr>
        <p:spPr>
          <a:xfrm>
            <a:off x="5419422" y="4018049"/>
            <a:ext cx="950890" cy="950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9000" b="1" baseline="-22222">
                <a:latin typeface="Rajdhani Semibold"/>
                <a:ea typeface="Rajdhani Semibold"/>
                <a:cs typeface="Rajdhani Semibold"/>
                <a:sym typeface="Rajdhani Semibold"/>
              </a:defRPr>
            </a:lvl1pPr>
          </a:lstStyle>
          <a:p>
            <a:pPr lvl="0" algn="ctr">
              <a:defRPr sz="1800" b="0" baseline="0"/>
            </a:pPr>
            <a:r>
              <a:rPr sz="4400" b="0" dirty="0">
                <a:solidFill>
                  <a:schemeClr val="bg1"/>
                </a:solidFill>
                <a:latin typeface="Source Sans Pro" charset="0"/>
                <a:ea typeface="Source Sans Pro" charset="0"/>
                <a:cs typeface="Source Sans Pro" charset="0"/>
              </a:rPr>
              <a:t>$</a:t>
            </a:r>
          </a:p>
        </p:txBody>
      </p:sp>
      <p:sp>
        <p:nvSpPr>
          <p:cNvPr id="690" name="Shape 690"/>
          <p:cNvSpPr/>
          <p:nvPr/>
        </p:nvSpPr>
        <p:spPr>
          <a:xfrm rot="21088900">
            <a:off x="6996355" y="3588379"/>
            <a:ext cx="446919" cy="4469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3100" b="1" baseline="-41935">
                <a:latin typeface="Rajdhani Semibold"/>
                <a:ea typeface="Rajdhani Semibold"/>
                <a:cs typeface="Rajdhani Semibold"/>
                <a:sym typeface="Rajdhani Semibold"/>
              </a:defRPr>
            </a:lvl1pPr>
          </a:lstStyle>
          <a:p>
            <a:pPr lvl="0" algn="ctr">
              <a:defRPr sz="1800" b="0" baseline="0"/>
            </a:pPr>
            <a:r>
              <a:rPr sz="1400" b="0">
                <a:solidFill>
                  <a:schemeClr val="bg1"/>
                </a:solidFill>
                <a:latin typeface="Source Sans Pro" charset="0"/>
                <a:ea typeface="Source Sans Pro" charset="0"/>
                <a:cs typeface="Source Sans Pro" charset="0"/>
              </a:rPr>
              <a:t>$</a:t>
            </a:r>
          </a:p>
        </p:txBody>
      </p:sp>
      <p:sp>
        <p:nvSpPr>
          <p:cNvPr id="691" name="Shape 691"/>
          <p:cNvSpPr/>
          <p:nvPr/>
        </p:nvSpPr>
        <p:spPr>
          <a:xfrm>
            <a:off x="7984323" y="2416733"/>
            <a:ext cx="507100" cy="507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4100" b="1" baseline="-34146">
                <a:latin typeface="Rajdhani Semibold"/>
                <a:ea typeface="Rajdhani Semibold"/>
                <a:cs typeface="Rajdhani Semibold"/>
                <a:sym typeface="Rajdhani Semibold"/>
              </a:defRPr>
            </a:lvl1pPr>
          </a:lstStyle>
          <a:p>
            <a:pPr lvl="0" algn="ctr">
              <a:defRPr sz="1800" b="0" baseline="0"/>
            </a:pPr>
            <a:r>
              <a:rPr sz="1800" b="0">
                <a:solidFill>
                  <a:schemeClr val="bg1"/>
                </a:solidFill>
                <a:latin typeface="Source Sans Pro" charset="0"/>
                <a:ea typeface="Source Sans Pro" charset="0"/>
                <a:cs typeface="Source Sans Pro" charset="0"/>
              </a:rPr>
              <a:t>$</a:t>
            </a:r>
          </a:p>
        </p:txBody>
      </p:sp>
      <p:sp>
        <p:nvSpPr>
          <p:cNvPr id="692" name="Shape 692"/>
          <p:cNvSpPr/>
          <p:nvPr/>
        </p:nvSpPr>
        <p:spPr>
          <a:xfrm rot="1216044">
            <a:off x="6354175" y="2239506"/>
            <a:ext cx="684327" cy="684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6200" b="1" baseline="-27419">
                <a:latin typeface="Rajdhani Semibold"/>
                <a:ea typeface="Rajdhani Semibold"/>
                <a:cs typeface="Rajdhani Semibold"/>
                <a:sym typeface="Rajdhani Semibold"/>
              </a:defRPr>
            </a:lvl1pPr>
          </a:lstStyle>
          <a:p>
            <a:pPr lvl="0" algn="ctr">
              <a:defRPr sz="1800" b="0" baseline="0"/>
            </a:pPr>
            <a:r>
              <a:rPr sz="2800" b="0">
                <a:solidFill>
                  <a:schemeClr val="bg1"/>
                </a:solidFill>
                <a:latin typeface="Source Sans Pro" charset="0"/>
                <a:ea typeface="Source Sans Pro" charset="0"/>
                <a:cs typeface="Source Sans Pro" charset="0"/>
              </a:rPr>
              <a:t>$</a:t>
            </a:r>
          </a:p>
        </p:txBody>
      </p:sp>
      <p:sp>
        <p:nvSpPr>
          <p:cNvPr id="693" name="Shape 693"/>
          <p:cNvSpPr/>
          <p:nvPr/>
        </p:nvSpPr>
        <p:spPr>
          <a:xfrm rot="20686428">
            <a:off x="6466649" y="5258343"/>
            <a:ext cx="632477" cy="632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5700" b="1" baseline="-26315">
                <a:latin typeface="Rajdhani Semibold"/>
                <a:ea typeface="Rajdhani Semibold"/>
                <a:cs typeface="Rajdhani Semibold"/>
                <a:sym typeface="Rajdhani Semibold"/>
              </a:defRPr>
            </a:lvl1pPr>
          </a:lstStyle>
          <a:p>
            <a:pPr lvl="0" algn="ctr">
              <a:defRPr sz="1800" b="0" baseline="0"/>
            </a:pPr>
            <a:r>
              <a:rPr sz="2400" b="0">
                <a:solidFill>
                  <a:schemeClr val="bg1"/>
                </a:solidFill>
                <a:latin typeface="Source Sans Pro" charset="0"/>
                <a:ea typeface="Source Sans Pro" charset="0"/>
                <a:cs typeface="Source Sans Pro" charset="0"/>
              </a:rPr>
              <a:t>$</a:t>
            </a:r>
          </a:p>
        </p:txBody>
      </p:sp>
      <p:sp>
        <p:nvSpPr>
          <p:cNvPr id="694" name="Shape 694"/>
          <p:cNvSpPr/>
          <p:nvPr/>
        </p:nvSpPr>
        <p:spPr>
          <a:xfrm rot="19698721">
            <a:off x="5130623" y="2679616"/>
            <a:ext cx="632477" cy="632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28575">
            <a:noFill/>
            <a:miter lim="400000"/>
          </a:ln>
          <a:effectLst/>
          <a:extLst>
            <a:ext uri="{C572A759-6A51-4108-AA02-DFA0A04FC94B}">
              <ma14:wrappingTextBoxFlag xmlns:ma14="http://schemas.microsoft.com/office/mac/drawingml/2011/main" val="1"/>
            </a:ext>
          </a:extLst>
        </p:spPr>
        <p:txBody>
          <a:bodyPr lIns="0" tIns="0" rIns="0" bIns="0" anchor="ctr"/>
          <a:lstStyle>
            <a:lvl1pPr>
              <a:defRPr sz="5700" b="1" baseline="-26315">
                <a:latin typeface="Rajdhani Semibold"/>
                <a:ea typeface="Rajdhani Semibold"/>
                <a:cs typeface="Rajdhani Semibold"/>
                <a:sym typeface="Rajdhani Semibold"/>
              </a:defRPr>
            </a:lvl1pPr>
          </a:lstStyle>
          <a:p>
            <a:pPr lvl="0" algn="ctr">
              <a:defRPr sz="1800" b="0" baseline="0"/>
            </a:pPr>
            <a:r>
              <a:rPr sz="2400" dirty="0">
                <a:solidFill>
                  <a:schemeClr val="bg1"/>
                </a:solidFill>
                <a:latin typeface="Source Sans Pro" charset="0"/>
                <a:ea typeface="Source Sans Pro" charset="0"/>
                <a:cs typeface="Source Sans Pro" charset="0"/>
              </a:rPr>
              <a:t>$</a:t>
            </a:r>
          </a:p>
        </p:txBody>
      </p:sp>
      <p:sp>
        <p:nvSpPr>
          <p:cNvPr id="29" name="Freeform 28"/>
          <p:cNvSpPr/>
          <p:nvPr/>
        </p:nvSpPr>
        <p:spPr>
          <a:xfrm rot="9900000">
            <a:off x="7583692" y="4744353"/>
            <a:ext cx="539625" cy="662317"/>
          </a:xfrm>
          <a:custGeom>
            <a:avLst/>
            <a:gdLst>
              <a:gd name="connsiteX0" fmla="*/ 0 w 1901958"/>
              <a:gd name="connsiteY0" fmla="*/ 380576 h 1757095"/>
              <a:gd name="connsiteX1" fmla="*/ 659178 w 1901958"/>
              <a:gd name="connsiteY1" fmla="*/ 0 h 1757095"/>
              <a:gd name="connsiteX2" fmla="*/ 1296486 w 1901958"/>
              <a:gd name="connsiteY2" fmla="*/ 600755 h 1757095"/>
              <a:gd name="connsiteX3" fmla="*/ 1078309 w 1901958"/>
              <a:gd name="connsiteY3" fmla="*/ 705625 h 1757095"/>
              <a:gd name="connsiteX4" fmla="*/ 1901958 w 1901958"/>
              <a:gd name="connsiteY4" fmla="*/ 1757095 h 1757095"/>
              <a:gd name="connsiteX5" fmla="*/ 505141 w 1901958"/>
              <a:gd name="connsiteY5" fmla="*/ 951286 h 1757095"/>
              <a:gd name="connsiteX6" fmla="*/ 771535 w 1901958"/>
              <a:gd name="connsiteY6" fmla="*/ 839424 h 175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58" h="1757095">
                <a:moveTo>
                  <a:pt x="0" y="380576"/>
                </a:moveTo>
                <a:lnTo>
                  <a:pt x="659178" y="0"/>
                </a:lnTo>
                <a:lnTo>
                  <a:pt x="1296486" y="600755"/>
                </a:lnTo>
                <a:lnTo>
                  <a:pt x="1078309" y="705625"/>
                </a:lnTo>
                <a:lnTo>
                  <a:pt x="1901958" y="1757095"/>
                </a:lnTo>
                <a:lnTo>
                  <a:pt x="505141" y="951286"/>
                </a:lnTo>
                <a:lnTo>
                  <a:pt x="771535" y="839424"/>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charset="0"/>
              <a:ea typeface="Source Sans Pro" charset="0"/>
              <a:cs typeface="Source Sans Pro" charset="0"/>
            </a:endParaRPr>
          </a:p>
        </p:txBody>
      </p:sp>
      <p:sp>
        <p:nvSpPr>
          <p:cNvPr id="30" name="Freeform 29"/>
          <p:cNvSpPr/>
          <p:nvPr/>
        </p:nvSpPr>
        <p:spPr>
          <a:xfrm rot="11306257">
            <a:off x="7938747" y="4354645"/>
            <a:ext cx="610651" cy="662317"/>
          </a:xfrm>
          <a:custGeom>
            <a:avLst/>
            <a:gdLst>
              <a:gd name="connsiteX0" fmla="*/ 0 w 1901958"/>
              <a:gd name="connsiteY0" fmla="*/ 380576 h 1757095"/>
              <a:gd name="connsiteX1" fmla="*/ 659178 w 1901958"/>
              <a:gd name="connsiteY1" fmla="*/ 0 h 1757095"/>
              <a:gd name="connsiteX2" fmla="*/ 1296486 w 1901958"/>
              <a:gd name="connsiteY2" fmla="*/ 600755 h 1757095"/>
              <a:gd name="connsiteX3" fmla="*/ 1078309 w 1901958"/>
              <a:gd name="connsiteY3" fmla="*/ 705625 h 1757095"/>
              <a:gd name="connsiteX4" fmla="*/ 1901958 w 1901958"/>
              <a:gd name="connsiteY4" fmla="*/ 1757095 h 1757095"/>
              <a:gd name="connsiteX5" fmla="*/ 505141 w 1901958"/>
              <a:gd name="connsiteY5" fmla="*/ 951286 h 1757095"/>
              <a:gd name="connsiteX6" fmla="*/ 771535 w 1901958"/>
              <a:gd name="connsiteY6" fmla="*/ 839424 h 175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58" h="1757095">
                <a:moveTo>
                  <a:pt x="0" y="380576"/>
                </a:moveTo>
                <a:lnTo>
                  <a:pt x="659178" y="0"/>
                </a:lnTo>
                <a:lnTo>
                  <a:pt x="1296486" y="600755"/>
                </a:lnTo>
                <a:lnTo>
                  <a:pt x="1078309" y="705625"/>
                </a:lnTo>
                <a:lnTo>
                  <a:pt x="1901958" y="1757095"/>
                </a:lnTo>
                <a:lnTo>
                  <a:pt x="505141" y="951286"/>
                </a:lnTo>
                <a:lnTo>
                  <a:pt x="771535" y="839424"/>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charset="0"/>
              <a:ea typeface="Source Sans Pro" charset="0"/>
              <a:cs typeface="Source Sans Pro" charset="0"/>
            </a:endParaRPr>
          </a:p>
        </p:txBody>
      </p:sp>
      <p:sp>
        <p:nvSpPr>
          <p:cNvPr id="31" name="Freeform 30"/>
          <p:cNvSpPr/>
          <p:nvPr/>
        </p:nvSpPr>
        <p:spPr>
          <a:xfrm rot="9900000">
            <a:off x="8870516" y="3487048"/>
            <a:ext cx="610651" cy="662317"/>
          </a:xfrm>
          <a:custGeom>
            <a:avLst/>
            <a:gdLst>
              <a:gd name="connsiteX0" fmla="*/ 0 w 1901958"/>
              <a:gd name="connsiteY0" fmla="*/ 380576 h 1757095"/>
              <a:gd name="connsiteX1" fmla="*/ 659178 w 1901958"/>
              <a:gd name="connsiteY1" fmla="*/ 0 h 1757095"/>
              <a:gd name="connsiteX2" fmla="*/ 1296486 w 1901958"/>
              <a:gd name="connsiteY2" fmla="*/ 600755 h 1757095"/>
              <a:gd name="connsiteX3" fmla="*/ 1078309 w 1901958"/>
              <a:gd name="connsiteY3" fmla="*/ 705625 h 1757095"/>
              <a:gd name="connsiteX4" fmla="*/ 1901958 w 1901958"/>
              <a:gd name="connsiteY4" fmla="*/ 1757095 h 1757095"/>
              <a:gd name="connsiteX5" fmla="*/ 505141 w 1901958"/>
              <a:gd name="connsiteY5" fmla="*/ 951286 h 1757095"/>
              <a:gd name="connsiteX6" fmla="*/ 771535 w 1901958"/>
              <a:gd name="connsiteY6" fmla="*/ 839424 h 175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58" h="1757095">
                <a:moveTo>
                  <a:pt x="0" y="380576"/>
                </a:moveTo>
                <a:lnTo>
                  <a:pt x="659178" y="0"/>
                </a:lnTo>
                <a:lnTo>
                  <a:pt x="1296486" y="600755"/>
                </a:lnTo>
                <a:lnTo>
                  <a:pt x="1078309" y="705625"/>
                </a:lnTo>
                <a:lnTo>
                  <a:pt x="1901958" y="1757095"/>
                </a:lnTo>
                <a:lnTo>
                  <a:pt x="505141" y="951286"/>
                </a:lnTo>
                <a:lnTo>
                  <a:pt x="771535" y="839424"/>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1306257">
            <a:off x="9257348" y="3046287"/>
            <a:ext cx="610651" cy="662317"/>
          </a:xfrm>
          <a:custGeom>
            <a:avLst/>
            <a:gdLst>
              <a:gd name="connsiteX0" fmla="*/ 0 w 1901958"/>
              <a:gd name="connsiteY0" fmla="*/ 380576 h 1757095"/>
              <a:gd name="connsiteX1" fmla="*/ 659178 w 1901958"/>
              <a:gd name="connsiteY1" fmla="*/ 0 h 1757095"/>
              <a:gd name="connsiteX2" fmla="*/ 1296486 w 1901958"/>
              <a:gd name="connsiteY2" fmla="*/ 600755 h 1757095"/>
              <a:gd name="connsiteX3" fmla="*/ 1078309 w 1901958"/>
              <a:gd name="connsiteY3" fmla="*/ 705625 h 1757095"/>
              <a:gd name="connsiteX4" fmla="*/ 1901958 w 1901958"/>
              <a:gd name="connsiteY4" fmla="*/ 1757095 h 1757095"/>
              <a:gd name="connsiteX5" fmla="*/ 505141 w 1901958"/>
              <a:gd name="connsiteY5" fmla="*/ 951286 h 1757095"/>
              <a:gd name="connsiteX6" fmla="*/ 771535 w 1901958"/>
              <a:gd name="connsiteY6" fmla="*/ 839424 h 175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958" h="1757095">
                <a:moveTo>
                  <a:pt x="0" y="380576"/>
                </a:moveTo>
                <a:lnTo>
                  <a:pt x="659178" y="0"/>
                </a:lnTo>
                <a:lnTo>
                  <a:pt x="1296486" y="600755"/>
                </a:lnTo>
                <a:lnTo>
                  <a:pt x="1078309" y="705625"/>
                </a:lnTo>
                <a:lnTo>
                  <a:pt x="1901958" y="1757095"/>
                </a:lnTo>
                <a:lnTo>
                  <a:pt x="505141" y="951286"/>
                </a:lnTo>
                <a:lnTo>
                  <a:pt x="771535" y="839424"/>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32198" y="3019134"/>
            <a:ext cx="3724237" cy="1077218"/>
          </a:xfrm>
          <a:prstGeom prst="rect">
            <a:avLst/>
          </a:prstGeom>
          <a:noFill/>
          <a:effectLst/>
        </p:spPr>
        <p:txBody>
          <a:bodyPr wrap="square" rtlCol="0">
            <a:spAutoFit/>
          </a:bodyPr>
          <a:lstStyle/>
          <a:p>
            <a:r>
              <a:rPr lang="en-US" sz="1600" dirty="0" err="1" smtClean="0">
                <a:solidFill>
                  <a:schemeClr val="bg1">
                    <a:lumMod val="65000"/>
                  </a:schemeClr>
                </a:solidFill>
                <a:latin typeface="Source Sans Pro" charset="0"/>
                <a:ea typeface="Source Sans Pro" charset="0"/>
                <a:cs typeface="Source Sans Pro" charset="0"/>
              </a:rPr>
              <a:t>Lorem</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Ipsum</a:t>
            </a:r>
            <a:r>
              <a:rPr lang="en-US" sz="1600" dirty="0" smtClean="0">
                <a:solidFill>
                  <a:schemeClr val="bg1">
                    <a:lumMod val="65000"/>
                  </a:schemeClr>
                </a:solidFill>
                <a:latin typeface="Source Sans Pro" charset="0"/>
                <a:ea typeface="Source Sans Pro" charset="0"/>
                <a:cs typeface="Source Sans Pro" charset="0"/>
              </a:rPr>
              <a:t> Dolor Sit </a:t>
            </a:r>
            <a:r>
              <a:rPr lang="en-US" sz="1600" dirty="0" err="1" smtClean="0">
                <a:solidFill>
                  <a:schemeClr val="bg1">
                    <a:lumMod val="65000"/>
                  </a:schemeClr>
                </a:solidFill>
                <a:latin typeface="Source Sans Pro" charset="0"/>
                <a:ea typeface="Source Sans Pro" charset="0"/>
                <a:cs typeface="Source Sans Pro" charset="0"/>
              </a:rPr>
              <a:t>Amet</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Consetetur</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Sadipscing</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Elitr</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Sed</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Diam</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Nonumy</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Eirmod</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Tempor</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Invidunt</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Ut</a:t>
            </a:r>
            <a:r>
              <a:rPr lang="en-US" sz="1600" dirty="0" smtClean="0">
                <a:solidFill>
                  <a:schemeClr val="bg1">
                    <a:lumMod val="65000"/>
                  </a:schemeClr>
                </a:solidFill>
                <a:latin typeface="Source Sans Pro" charset="0"/>
                <a:ea typeface="Source Sans Pro" charset="0"/>
                <a:cs typeface="Source Sans Pro" charset="0"/>
              </a:rPr>
              <a:t> </a:t>
            </a:r>
            <a:r>
              <a:rPr lang="en-US" sz="1600" dirty="0" err="1" smtClean="0">
                <a:solidFill>
                  <a:schemeClr val="bg1">
                    <a:lumMod val="65000"/>
                  </a:schemeClr>
                </a:solidFill>
                <a:latin typeface="Source Sans Pro" charset="0"/>
                <a:ea typeface="Source Sans Pro" charset="0"/>
                <a:cs typeface="Source Sans Pro" charset="0"/>
              </a:rPr>
              <a:t>Labore</a:t>
            </a:r>
            <a:r>
              <a:rPr lang="en-US" sz="1600" dirty="0" smtClean="0">
                <a:solidFill>
                  <a:schemeClr val="bg1">
                    <a:lumMod val="65000"/>
                  </a:schemeClr>
                </a:solidFill>
                <a:latin typeface="Source Sans Pro" charset="0"/>
                <a:ea typeface="Source Sans Pro" charset="0"/>
                <a:cs typeface="Source Sans Pro" charset="0"/>
              </a:rPr>
              <a:t> Et </a:t>
            </a:r>
            <a:r>
              <a:rPr lang="en-US" sz="1600" dirty="0" err="1" smtClean="0">
                <a:solidFill>
                  <a:schemeClr val="bg1">
                    <a:lumMod val="65000"/>
                  </a:schemeClr>
                </a:solidFill>
                <a:latin typeface="Source Sans Pro" charset="0"/>
                <a:ea typeface="Source Sans Pro" charset="0"/>
                <a:cs typeface="Source Sans Pro" charset="0"/>
              </a:rPr>
              <a:t>Dolore</a:t>
            </a:r>
            <a:r>
              <a:rPr lang="en-US" sz="1600" dirty="0" smtClean="0">
                <a:solidFill>
                  <a:schemeClr val="bg1">
                    <a:lumMod val="65000"/>
                  </a:schemeClr>
                </a:solidFill>
                <a:latin typeface="Source Sans Pro" charset="0"/>
                <a:ea typeface="Source Sans Pro" charset="0"/>
                <a:cs typeface="Source Sans Pro" charset="0"/>
              </a:rPr>
              <a:t> Magna</a:t>
            </a:r>
            <a:endParaRPr lang="en-US" sz="1600" dirty="0">
              <a:solidFill>
                <a:schemeClr val="bg1">
                  <a:lumMod val="65000"/>
                </a:schemeClr>
              </a:solidFill>
              <a:latin typeface="Source Sans Pro" charset="0"/>
              <a:ea typeface="Source Sans Pro" charset="0"/>
              <a:cs typeface="Source Sans Pro" charset="0"/>
            </a:endParaRPr>
          </a:p>
        </p:txBody>
      </p:sp>
      <p:sp>
        <p:nvSpPr>
          <p:cNvPr id="45" name="Rectangle 44"/>
          <p:cNvSpPr/>
          <p:nvPr/>
        </p:nvSpPr>
        <p:spPr>
          <a:xfrm>
            <a:off x="726480" y="2542516"/>
            <a:ext cx="2234907" cy="400110"/>
          </a:xfrm>
          <a:prstGeom prst="rect">
            <a:avLst/>
          </a:prstGeom>
          <a:effectLst/>
        </p:spPr>
        <p:txBody>
          <a:bodyPr wrap="none">
            <a:spAutoFit/>
          </a:bodyPr>
          <a:lstStyle/>
          <a:p>
            <a:r>
              <a:rPr lang="en-US" sz="2000" b="1" dirty="0" smtClean="0">
                <a:latin typeface="Source Sans Pro" charset="0"/>
                <a:ea typeface="Source Sans Pro" charset="0"/>
                <a:cs typeface="Source Sans Pro" charset="0"/>
              </a:rPr>
              <a:t>MAGNET, MAGNET</a:t>
            </a:r>
            <a:endParaRPr lang="en-US" sz="2000" b="1" dirty="0">
              <a:latin typeface="Source Sans Pro" charset="0"/>
              <a:ea typeface="Source Sans Pro" charset="0"/>
              <a:cs typeface="Source Sans Pro" charset="0"/>
            </a:endParaRPr>
          </a:p>
        </p:txBody>
      </p:sp>
      <p:sp>
        <p:nvSpPr>
          <p:cNvPr id="46" name="Freeform 25"/>
          <p:cNvSpPr>
            <a:spLocks noChangeArrowheads="1"/>
          </p:cNvSpPr>
          <p:nvPr/>
        </p:nvSpPr>
        <p:spPr bwMode="auto">
          <a:xfrm>
            <a:off x="833984" y="4487186"/>
            <a:ext cx="244475" cy="185738"/>
          </a:xfrm>
          <a:custGeom>
            <a:avLst/>
            <a:gdLst>
              <a:gd name="T0" fmla="*/ 213 w 678"/>
              <a:gd name="T1" fmla="*/ 405 h 516"/>
              <a:gd name="T2" fmla="*/ 51 w 678"/>
              <a:gd name="T3" fmla="*/ 243 h 516"/>
              <a:gd name="T4" fmla="*/ 0 w 678"/>
              <a:gd name="T5" fmla="*/ 302 h 516"/>
              <a:gd name="T6" fmla="*/ 213 w 678"/>
              <a:gd name="T7" fmla="*/ 515 h 516"/>
              <a:gd name="T8" fmla="*/ 677 w 678"/>
              <a:gd name="T9" fmla="*/ 52 h 516"/>
              <a:gd name="T10" fmla="*/ 618 w 678"/>
              <a:gd name="T11" fmla="*/ 0 h 516"/>
              <a:gd name="T12" fmla="*/ 213 w 678"/>
              <a:gd name="T13" fmla="*/ 405 h 516"/>
            </a:gdLst>
            <a:ahLst/>
            <a:cxnLst>
              <a:cxn ang="0">
                <a:pos x="T0" y="T1"/>
              </a:cxn>
              <a:cxn ang="0">
                <a:pos x="T2" y="T3"/>
              </a:cxn>
              <a:cxn ang="0">
                <a:pos x="T4" y="T5"/>
              </a:cxn>
              <a:cxn ang="0">
                <a:pos x="T6" y="T7"/>
              </a:cxn>
              <a:cxn ang="0">
                <a:pos x="T8" y="T9"/>
              </a:cxn>
              <a:cxn ang="0">
                <a:pos x="T10" y="T11"/>
              </a:cxn>
              <a:cxn ang="0">
                <a:pos x="T12" y="T13"/>
              </a:cxn>
            </a:cxnLst>
            <a:rect l="0" t="0" r="r" b="b"/>
            <a:pathLst>
              <a:path w="678" h="516">
                <a:moveTo>
                  <a:pt x="213" y="405"/>
                </a:moveTo>
                <a:lnTo>
                  <a:pt x="51" y="243"/>
                </a:lnTo>
                <a:lnTo>
                  <a:pt x="0" y="302"/>
                </a:lnTo>
                <a:lnTo>
                  <a:pt x="213" y="515"/>
                </a:lnTo>
                <a:lnTo>
                  <a:pt x="677" y="52"/>
                </a:lnTo>
                <a:lnTo>
                  <a:pt x="618" y="0"/>
                </a:lnTo>
                <a:lnTo>
                  <a:pt x="213" y="405"/>
                </a:lnTo>
              </a:path>
            </a:pathLst>
          </a:custGeom>
          <a:solidFill>
            <a:schemeClr val="accent6"/>
          </a:solidFill>
          <a:ln>
            <a:noFill/>
          </a:ln>
          <a:effectLst/>
        </p:spPr>
        <p:txBody>
          <a:bodyPr wrap="none" anchor="ctr"/>
          <a:lstStyle/>
          <a:p>
            <a:endParaRPr lang="en-US">
              <a:latin typeface="Source Sans Pro" charset="0"/>
              <a:ea typeface="Source Sans Pro" charset="0"/>
              <a:cs typeface="Source Sans Pro" charset="0"/>
            </a:endParaRPr>
          </a:p>
        </p:txBody>
      </p:sp>
      <p:sp>
        <p:nvSpPr>
          <p:cNvPr id="47" name="Freeform 25"/>
          <p:cNvSpPr>
            <a:spLocks noChangeArrowheads="1"/>
          </p:cNvSpPr>
          <p:nvPr/>
        </p:nvSpPr>
        <p:spPr bwMode="auto">
          <a:xfrm>
            <a:off x="833984" y="5065325"/>
            <a:ext cx="244475" cy="185738"/>
          </a:xfrm>
          <a:custGeom>
            <a:avLst/>
            <a:gdLst>
              <a:gd name="T0" fmla="*/ 213 w 678"/>
              <a:gd name="T1" fmla="*/ 405 h 516"/>
              <a:gd name="T2" fmla="*/ 51 w 678"/>
              <a:gd name="T3" fmla="*/ 243 h 516"/>
              <a:gd name="T4" fmla="*/ 0 w 678"/>
              <a:gd name="T5" fmla="*/ 302 h 516"/>
              <a:gd name="T6" fmla="*/ 213 w 678"/>
              <a:gd name="T7" fmla="*/ 515 h 516"/>
              <a:gd name="T8" fmla="*/ 677 w 678"/>
              <a:gd name="T9" fmla="*/ 52 h 516"/>
              <a:gd name="T10" fmla="*/ 618 w 678"/>
              <a:gd name="T11" fmla="*/ 0 h 516"/>
              <a:gd name="T12" fmla="*/ 213 w 678"/>
              <a:gd name="T13" fmla="*/ 405 h 516"/>
            </a:gdLst>
            <a:ahLst/>
            <a:cxnLst>
              <a:cxn ang="0">
                <a:pos x="T0" y="T1"/>
              </a:cxn>
              <a:cxn ang="0">
                <a:pos x="T2" y="T3"/>
              </a:cxn>
              <a:cxn ang="0">
                <a:pos x="T4" y="T5"/>
              </a:cxn>
              <a:cxn ang="0">
                <a:pos x="T6" y="T7"/>
              </a:cxn>
              <a:cxn ang="0">
                <a:pos x="T8" y="T9"/>
              </a:cxn>
              <a:cxn ang="0">
                <a:pos x="T10" y="T11"/>
              </a:cxn>
              <a:cxn ang="0">
                <a:pos x="T12" y="T13"/>
              </a:cxn>
            </a:cxnLst>
            <a:rect l="0" t="0" r="r" b="b"/>
            <a:pathLst>
              <a:path w="678" h="516">
                <a:moveTo>
                  <a:pt x="213" y="405"/>
                </a:moveTo>
                <a:lnTo>
                  <a:pt x="51" y="243"/>
                </a:lnTo>
                <a:lnTo>
                  <a:pt x="0" y="302"/>
                </a:lnTo>
                <a:lnTo>
                  <a:pt x="213" y="515"/>
                </a:lnTo>
                <a:lnTo>
                  <a:pt x="677" y="52"/>
                </a:lnTo>
                <a:lnTo>
                  <a:pt x="618" y="0"/>
                </a:lnTo>
                <a:lnTo>
                  <a:pt x="213" y="405"/>
                </a:lnTo>
              </a:path>
            </a:pathLst>
          </a:custGeom>
          <a:solidFill>
            <a:schemeClr val="accent6"/>
          </a:solidFill>
          <a:ln>
            <a:noFill/>
          </a:ln>
          <a:effectLst/>
        </p:spPr>
        <p:txBody>
          <a:bodyPr wrap="none" anchor="ctr"/>
          <a:lstStyle/>
          <a:p>
            <a:endParaRPr lang="en-US">
              <a:latin typeface="Source Sans Pro" charset="0"/>
              <a:ea typeface="Source Sans Pro" charset="0"/>
              <a:cs typeface="Source Sans Pro" charset="0"/>
            </a:endParaRPr>
          </a:p>
        </p:txBody>
      </p:sp>
      <p:sp>
        <p:nvSpPr>
          <p:cNvPr id="48" name="Freeform 25"/>
          <p:cNvSpPr>
            <a:spLocks noChangeArrowheads="1"/>
          </p:cNvSpPr>
          <p:nvPr/>
        </p:nvSpPr>
        <p:spPr bwMode="auto">
          <a:xfrm>
            <a:off x="833984" y="5643464"/>
            <a:ext cx="244475" cy="185738"/>
          </a:xfrm>
          <a:custGeom>
            <a:avLst/>
            <a:gdLst>
              <a:gd name="T0" fmla="*/ 213 w 678"/>
              <a:gd name="T1" fmla="*/ 405 h 516"/>
              <a:gd name="T2" fmla="*/ 51 w 678"/>
              <a:gd name="T3" fmla="*/ 243 h 516"/>
              <a:gd name="T4" fmla="*/ 0 w 678"/>
              <a:gd name="T5" fmla="*/ 302 h 516"/>
              <a:gd name="T6" fmla="*/ 213 w 678"/>
              <a:gd name="T7" fmla="*/ 515 h 516"/>
              <a:gd name="T8" fmla="*/ 677 w 678"/>
              <a:gd name="T9" fmla="*/ 52 h 516"/>
              <a:gd name="T10" fmla="*/ 618 w 678"/>
              <a:gd name="T11" fmla="*/ 0 h 516"/>
              <a:gd name="T12" fmla="*/ 213 w 678"/>
              <a:gd name="T13" fmla="*/ 405 h 516"/>
            </a:gdLst>
            <a:ahLst/>
            <a:cxnLst>
              <a:cxn ang="0">
                <a:pos x="T0" y="T1"/>
              </a:cxn>
              <a:cxn ang="0">
                <a:pos x="T2" y="T3"/>
              </a:cxn>
              <a:cxn ang="0">
                <a:pos x="T4" y="T5"/>
              </a:cxn>
              <a:cxn ang="0">
                <a:pos x="T6" y="T7"/>
              </a:cxn>
              <a:cxn ang="0">
                <a:pos x="T8" y="T9"/>
              </a:cxn>
              <a:cxn ang="0">
                <a:pos x="T10" y="T11"/>
              </a:cxn>
              <a:cxn ang="0">
                <a:pos x="T12" y="T13"/>
              </a:cxn>
            </a:cxnLst>
            <a:rect l="0" t="0" r="r" b="b"/>
            <a:pathLst>
              <a:path w="678" h="516">
                <a:moveTo>
                  <a:pt x="213" y="405"/>
                </a:moveTo>
                <a:lnTo>
                  <a:pt x="51" y="243"/>
                </a:lnTo>
                <a:lnTo>
                  <a:pt x="0" y="302"/>
                </a:lnTo>
                <a:lnTo>
                  <a:pt x="213" y="515"/>
                </a:lnTo>
                <a:lnTo>
                  <a:pt x="677" y="52"/>
                </a:lnTo>
                <a:lnTo>
                  <a:pt x="618" y="0"/>
                </a:lnTo>
                <a:lnTo>
                  <a:pt x="213" y="405"/>
                </a:lnTo>
              </a:path>
            </a:pathLst>
          </a:custGeom>
          <a:solidFill>
            <a:schemeClr val="accent6"/>
          </a:solidFill>
          <a:ln>
            <a:noFill/>
          </a:ln>
          <a:effectLst/>
        </p:spPr>
        <p:txBody>
          <a:bodyPr wrap="none" anchor="ctr"/>
          <a:lstStyle/>
          <a:p>
            <a:endParaRPr lang="en-US">
              <a:latin typeface="Source Sans Pro" charset="0"/>
              <a:ea typeface="Source Sans Pro" charset="0"/>
              <a:cs typeface="Source Sans Pro" charset="0"/>
            </a:endParaRPr>
          </a:p>
        </p:txBody>
      </p:sp>
      <p:sp>
        <p:nvSpPr>
          <p:cNvPr id="49" name="TextBox 48"/>
          <p:cNvSpPr txBox="1"/>
          <p:nvPr/>
        </p:nvSpPr>
        <p:spPr>
          <a:xfrm>
            <a:off x="1225655" y="4410778"/>
            <a:ext cx="2403713" cy="338554"/>
          </a:xfrm>
          <a:prstGeom prst="rect">
            <a:avLst/>
          </a:prstGeom>
          <a:noFill/>
          <a:effectLst/>
        </p:spPr>
        <p:txBody>
          <a:bodyPr wrap="square" rtlCol="0">
            <a:spAutoFit/>
          </a:bodyPr>
          <a:lstStyle/>
          <a:p>
            <a:r>
              <a:rPr lang="en-US" sz="1600" dirty="0" err="1" smtClean="0">
                <a:solidFill>
                  <a:schemeClr val="tx1">
                    <a:lumMod val="50000"/>
                    <a:lumOff val="50000"/>
                  </a:schemeClr>
                </a:solidFill>
                <a:latin typeface="Source Sans Pro" charset="0"/>
                <a:ea typeface="Source Sans Pro" charset="0"/>
                <a:cs typeface="Source Sans Pro" charset="0"/>
              </a:rPr>
              <a:t>Lorem</a:t>
            </a:r>
            <a:r>
              <a:rPr lang="en-US" sz="1600" dirty="0" smtClean="0">
                <a:solidFill>
                  <a:schemeClr val="tx1">
                    <a:lumMod val="50000"/>
                    <a:lumOff val="50000"/>
                  </a:schemeClr>
                </a:solidFill>
                <a:latin typeface="Source Sans Pro" charset="0"/>
                <a:ea typeface="Source Sans Pro" charset="0"/>
                <a:cs typeface="Source Sans Pro" charset="0"/>
              </a:rPr>
              <a:t> </a:t>
            </a:r>
            <a:r>
              <a:rPr lang="en-US" sz="1600" dirty="0" err="1" smtClean="0">
                <a:solidFill>
                  <a:schemeClr val="tx1">
                    <a:lumMod val="50000"/>
                    <a:lumOff val="50000"/>
                  </a:schemeClr>
                </a:solidFill>
                <a:latin typeface="Source Sans Pro" charset="0"/>
                <a:ea typeface="Source Sans Pro" charset="0"/>
                <a:cs typeface="Source Sans Pro" charset="0"/>
              </a:rPr>
              <a:t>Ipsum</a:t>
            </a:r>
            <a:endParaRPr lang="en-US" sz="1600" dirty="0">
              <a:solidFill>
                <a:schemeClr val="tx1">
                  <a:lumMod val="50000"/>
                  <a:lumOff val="50000"/>
                </a:schemeClr>
              </a:solidFill>
              <a:latin typeface="Source Sans Pro" charset="0"/>
              <a:ea typeface="Source Sans Pro" charset="0"/>
              <a:cs typeface="Source Sans Pro" charset="0"/>
            </a:endParaRPr>
          </a:p>
        </p:txBody>
      </p:sp>
      <p:sp>
        <p:nvSpPr>
          <p:cNvPr id="50" name="TextBox 49"/>
          <p:cNvSpPr txBox="1"/>
          <p:nvPr/>
        </p:nvSpPr>
        <p:spPr>
          <a:xfrm>
            <a:off x="1225655" y="4988917"/>
            <a:ext cx="2403713" cy="338554"/>
          </a:xfrm>
          <a:prstGeom prst="rect">
            <a:avLst/>
          </a:prstGeom>
          <a:noFill/>
          <a:effectLst/>
        </p:spPr>
        <p:txBody>
          <a:bodyPr wrap="square" rtlCol="0">
            <a:spAutoFit/>
          </a:bodyPr>
          <a:lstStyle/>
          <a:p>
            <a:r>
              <a:rPr lang="en-US" sz="1600" dirty="0">
                <a:solidFill>
                  <a:schemeClr val="tx1">
                    <a:lumMod val="50000"/>
                    <a:lumOff val="50000"/>
                  </a:schemeClr>
                </a:solidFill>
                <a:latin typeface="Source Sans Pro" charset="0"/>
                <a:ea typeface="Source Sans Pro" charset="0"/>
                <a:cs typeface="Source Sans Pro" charset="0"/>
              </a:rPr>
              <a:t>Dolor Sit </a:t>
            </a:r>
            <a:r>
              <a:rPr lang="en-US" sz="1600" dirty="0" err="1" smtClean="0">
                <a:solidFill>
                  <a:schemeClr val="tx1">
                    <a:lumMod val="50000"/>
                    <a:lumOff val="50000"/>
                  </a:schemeClr>
                </a:solidFill>
                <a:latin typeface="Source Sans Pro" charset="0"/>
                <a:ea typeface="Source Sans Pro" charset="0"/>
                <a:cs typeface="Source Sans Pro" charset="0"/>
              </a:rPr>
              <a:t>Amet</a:t>
            </a:r>
            <a:endParaRPr lang="en-US" sz="1600" dirty="0">
              <a:solidFill>
                <a:schemeClr val="tx1">
                  <a:lumMod val="50000"/>
                  <a:lumOff val="50000"/>
                </a:schemeClr>
              </a:solidFill>
              <a:latin typeface="Source Sans Pro" charset="0"/>
              <a:ea typeface="Source Sans Pro" charset="0"/>
              <a:cs typeface="Source Sans Pro" charset="0"/>
            </a:endParaRPr>
          </a:p>
        </p:txBody>
      </p:sp>
      <p:sp>
        <p:nvSpPr>
          <p:cNvPr id="51" name="TextBox 50"/>
          <p:cNvSpPr txBox="1"/>
          <p:nvPr/>
        </p:nvSpPr>
        <p:spPr>
          <a:xfrm>
            <a:off x="1225655" y="5567056"/>
            <a:ext cx="2403713" cy="338554"/>
          </a:xfrm>
          <a:prstGeom prst="rect">
            <a:avLst/>
          </a:prstGeom>
          <a:noFill/>
          <a:effectLst/>
        </p:spPr>
        <p:txBody>
          <a:bodyPr wrap="square" rtlCol="0">
            <a:spAutoFit/>
          </a:bodyPr>
          <a:lstStyle/>
          <a:p>
            <a:r>
              <a:rPr lang="en-US" sz="1600" dirty="0" err="1">
                <a:solidFill>
                  <a:schemeClr val="tx1">
                    <a:lumMod val="50000"/>
                    <a:lumOff val="50000"/>
                  </a:schemeClr>
                </a:solidFill>
                <a:latin typeface="Source Sans Pro" charset="0"/>
                <a:ea typeface="Source Sans Pro" charset="0"/>
                <a:cs typeface="Source Sans Pro" charset="0"/>
              </a:rPr>
              <a:t>Consetetur</a:t>
            </a:r>
            <a:r>
              <a:rPr lang="en-US" sz="1600" dirty="0">
                <a:solidFill>
                  <a:schemeClr val="tx1">
                    <a:lumMod val="50000"/>
                    <a:lumOff val="50000"/>
                  </a:schemeClr>
                </a:solidFill>
                <a:latin typeface="Source Sans Pro" charset="0"/>
                <a:ea typeface="Source Sans Pro" charset="0"/>
                <a:cs typeface="Source Sans Pro" charset="0"/>
              </a:rPr>
              <a:t> </a:t>
            </a:r>
            <a:r>
              <a:rPr lang="en-US" sz="1600" dirty="0" err="1" smtClean="0">
                <a:solidFill>
                  <a:schemeClr val="tx1">
                    <a:lumMod val="50000"/>
                    <a:lumOff val="50000"/>
                  </a:schemeClr>
                </a:solidFill>
                <a:latin typeface="Source Sans Pro" charset="0"/>
                <a:ea typeface="Source Sans Pro" charset="0"/>
                <a:cs typeface="Source Sans Pro" charset="0"/>
              </a:rPr>
              <a:t>Sadipscing</a:t>
            </a:r>
            <a:endParaRPr lang="en-US" sz="1600" dirty="0">
              <a:solidFill>
                <a:schemeClr val="tx1">
                  <a:lumMod val="50000"/>
                  <a:lumOff val="50000"/>
                </a:schemeClr>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50832044"/>
      </p:ext>
    </p:extLst>
  </p:cSld>
  <p:clrMapOvr>
    <a:masterClrMapping/>
  </p:clrMapOvr>
  <p:transition spd="slow">
    <p:push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684"/>
                                        </p:tgtEl>
                                        <p:attrNameLst>
                                          <p:attrName>style.visibility</p:attrName>
                                        </p:attrNameLst>
                                      </p:cBhvr>
                                      <p:to>
                                        <p:strVal val="visible"/>
                                      </p:to>
                                    </p:set>
                                    <p:anim calcmode="lin" valueType="num">
                                      <p:cBhvr>
                                        <p:cTn id="7" dur="750" fill="hold"/>
                                        <p:tgtEl>
                                          <p:spTgt spid="684"/>
                                        </p:tgtEl>
                                        <p:attrNameLst>
                                          <p:attrName>ppt_w</p:attrName>
                                        </p:attrNameLst>
                                      </p:cBhvr>
                                      <p:tavLst>
                                        <p:tav tm="0">
                                          <p:val>
                                            <p:fltVal val="0"/>
                                          </p:val>
                                        </p:tav>
                                        <p:tav tm="100000">
                                          <p:val>
                                            <p:strVal val="#ppt_w"/>
                                          </p:val>
                                        </p:tav>
                                      </p:tavLst>
                                    </p:anim>
                                    <p:anim calcmode="lin" valueType="num">
                                      <p:cBhvr>
                                        <p:cTn id="8" dur="750" fill="hold"/>
                                        <p:tgtEl>
                                          <p:spTgt spid="6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691"/>
                                        </p:tgtEl>
                                        <p:attrNameLst>
                                          <p:attrName>style.visibility</p:attrName>
                                        </p:attrNameLst>
                                      </p:cBhvr>
                                      <p:to>
                                        <p:strVal val="visible"/>
                                      </p:to>
                                    </p:set>
                                    <p:anim calcmode="lin" valueType="num">
                                      <p:cBhvr>
                                        <p:cTn id="13" dur="1000" fill="hold"/>
                                        <p:tgtEl>
                                          <p:spTgt spid="691"/>
                                        </p:tgtEl>
                                        <p:attrNameLst>
                                          <p:attrName>ppt_x</p:attrName>
                                        </p:attrNameLst>
                                      </p:cBhvr>
                                      <p:tavLst>
                                        <p:tav tm="0">
                                          <p:val>
                                            <p:strVal val="0-#ppt_w/2"/>
                                          </p:val>
                                        </p:tav>
                                        <p:tav tm="100000">
                                          <p:val>
                                            <p:strVal val="#ppt_x"/>
                                          </p:val>
                                        </p:tav>
                                      </p:tavLst>
                                    </p:anim>
                                    <p:anim calcmode="lin" valueType="num">
                                      <p:cBhvr>
                                        <p:cTn id="14" dur="1000" fill="hold"/>
                                        <p:tgtEl>
                                          <p:spTgt spid="69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200"/>
                                  </p:stCondLst>
                                  <p:iterate>
                                    <p:tmAbs val="0"/>
                                  </p:iterate>
                                  <p:childTnLst>
                                    <p:set>
                                      <p:cBhvr>
                                        <p:cTn id="17" fill="hold"/>
                                        <p:tgtEl>
                                          <p:spTgt spid="690"/>
                                        </p:tgtEl>
                                        <p:attrNameLst>
                                          <p:attrName>style.visibility</p:attrName>
                                        </p:attrNameLst>
                                      </p:cBhvr>
                                      <p:to>
                                        <p:strVal val="visible"/>
                                      </p:to>
                                    </p:set>
                                    <p:anim calcmode="lin" valueType="num">
                                      <p:cBhvr>
                                        <p:cTn id="18" dur="1000" fill="hold"/>
                                        <p:tgtEl>
                                          <p:spTgt spid="690"/>
                                        </p:tgtEl>
                                        <p:attrNameLst>
                                          <p:attrName>ppt_x</p:attrName>
                                        </p:attrNameLst>
                                      </p:cBhvr>
                                      <p:tavLst>
                                        <p:tav tm="0">
                                          <p:val>
                                            <p:strVal val="0-#ppt_w/2"/>
                                          </p:val>
                                        </p:tav>
                                        <p:tav tm="100000">
                                          <p:val>
                                            <p:strVal val="#ppt_x"/>
                                          </p:val>
                                        </p:tav>
                                      </p:tavLst>
                                    </p:anim>
                                    <p:anim calcmode="lin" valueType="num">
                                      <p:cBhvr>
                                        <p:cTn id="19" dur="1000" fill="hold"/>
                                        <p:tgtEl>
                                          <p:spTgt spid="690"/>
                                        </p:tgtEl>
                                        <p:attrNameLst>
                                          <p:attrName>ppt_y</p:attrName>
                                        </p:attrNameLst>
                                      </p:cBhvr>
                                      <p:tavLst>
                                        <p:tav tm="0">
                                          <p:val>
                                            <p:strVal val="#ppt_y"/>
                                          </p:val>
                                        </p:tav>
                                        <p:tav tm="100000">
                                          <p:val>
                                            <p:strVal val="#ppt_y"/>
                                          </p:val>
                                        </p:tav>
                                      </p:tavLst>
                                    </p:anim>
                                  </p:childTnLst>
                                </p:cTn>
                              </p:par>
                            </p:childTnLst>
                          </p:cTn>
                        </p:par>
                        <p:par>
                          <p:cTn id="20" fill="hold">
                            <p:stCondLst>
                              <p:cond delay="2200"/>
                            </p:stCondLst>
                            <p:childTnLst>
                              <p:par>
                                <p:cTn id="21" presetID="2" presetClass="entr" presetSubtype="8" fill="hold" grpId="0" nodeType="afterEffect">
                                  <p:stCondLst>
                                    <p:cond delay="200"/>
                                  </p:stCondLst>
                                  <p:iterate>
                                    <p:tmAbs val="0"/>
                                  </p:iterate>
                                  <p:childTnLst>
                                    <p:set>
                                      <p:cBhvr>
                                        <p:cTn id="22" fill="hold"/>
                                        <p:tgtEl>
                                          <p:spTgt spid="693"/>
                                        </p:tgtEl>
                                        <p:attrNameLst>
                                          <p:attrName>style.visibility</p:attrName>
                                        </p:attrNameLst>
                                      </p:cBhvr>
                                      <p:to>
                                        <p:strVal val="visible"/>
                                      </p:to>
                                    </p:set>
                                    <p:anim calcmode="lin" valueType="num">
                                      <p:cBhvr>
                                        <p:cTn id="23" dur="1000" fill="hold"/>
                                        <p:tgtEl>
                                          <p:spTgt spid="693"/>
                                        </p:tgtEl>
                                        <p:attrNameLst>
                                          <p:attrName>ppt_x</p:attrName>
                                        </p:attrNameLst>
                                      </p:cBhvr>
                                      <p:tavLst>
                                        <p:tav tm="0">
                                          <p:val>
                                            <p:strVal val="0-#ppt_w/2"/>
                                          </p:val>
                                        </p:tav>
                                        <p:tav tm="100000">
                                          <p:val>
                                            <p:strVal val="#ppt_x"/>
                                          </p:val>
                                        </p:tav>
                                      </p:tavLst>
                                    </p:anim>
                                    <p:anim calcmode="lin" valueType="num">
                                      <p:cBhvr>
                                        <p:cTn id="24" dur="1000" fill="hold"/>
                                        <p:tgtEl>
                                          <p:spTgt spid="693"/>
                                        </p:tgtEl>
                                        <p:attrNameLst>
                                          <p:attrName>ppt_y</p:attrName>
                                        </p:attrNameLst>
                                      </p:cBhvr>
                                      <p:tavLst>
                                        <p:tav tm="0">
                                          <p:val>
                                            <p:strVal val="#ppt_y"/>
                                          </p:val>
                                        </p:tav>
                                        <p:tav tm="100000">
                                          <p:val>
                                            <p:strVal val="#ppt_y"/>
                                          </p:val>
                                        </p:tav>
                                      </p:tavLst>
                                    </p:anim>
                                  </p:childTnLst>
                                </p:cTn>
                              </p:par>
                            </p:childTnLst>
                          </p:cTn>
                        </p:par>
                        <p:par>
                          <p:cTn id="25" fill="hold">
                            <p:stCondLst>
                              <p:cond delay="3400"/>
                            </p:stCondLst>
                            <p:childTnLst>
                              <p:par>
                                <p:cTn id="26" presetID="2" presetClass="entr" presetSubtype="8" fill="hold" grpId="0" nodeType="afterEffect">
                                  <p:stCondLst>
                                    <p:cond delay="700"/>
                                  </p:stCondLst>
                                  <p:iterate>
                                    <p:tmAbs val="0"/>
                                  </p:iterate>
                                  <p:childTnLst>
                                    <p:set>
                                      <p:cBhvr>
                                        <p:cTn id="27" fill="hold"/>
                                        <p:tgtEl>
                                          <p:spTgt spid="689"/>
                                        </p:tgtEl>
                                        <p:attrNameLst>
                                          <p:attrName>style.visibility</p:attrName>
                                        </p:attrNameLst>
                                      </p:cBhvr>
                                      <p:to>
                                        <p:strVal val="visible"/>
                                      </p:to>
                                    </p:set>
                                    <p:anim calcmode="lin" valueType="num">
                                      <p:cBhvr>
                                        <p:cTn id="28" dur="1000" fill="hold"/>
                                        <p:tgtEl>
                                          <p:spTgt spid="689"/>
                                        </p:tgtEl>
                                        <p:attrNameLst>
                                          <p:attrName>ppt_x</p:attrName>
                                        </p:attrNameLst>
                                      </p:cBhvr>
                                      <p:tavLst>
                                        <p:tav tm="0">
                                          <p:val>
                                            <p:strVal val="0-#ppt_w/2"/>
                                          </p:val>
                                        </p:tav>
                                        <p:tav tm="100000">
                                          <p:val>
                                            <p:strVal val="#ppt_x"/>
                                          </p:val>
                                        </p:tav>
                                      </p:tavLst>
                                    </p:anim>
                                    <p:anim calcmode="lin" valueType="num">
                                      <p:cBhvr>
                                        <p:cTn id="29" dur="1000" fill="hold"/>
                                        <p:tgtEl>
                                          <p:spTgt spid="689"/>
                                        </p:tgtEl>
                                        <p:attrNameLst>
                                          <p:attrName>ppt_y</p:attrName>
                                        </p:attrNameLst>
                                      </p:cBhvr>
                                      <p:tavLst>
                                        <p:tav tm="0">
                                          <p:val>
                                            <p:strVal val="#ppt_y"/>
                                          </p:val>
                                        </p:tav>
                                        <p:tav tm="100000">
                                          <p:val>
                                            <p:strVal val="#ppt_y"/>
                                          </p:val>
                                        </p:tav>
                                      </p:tavLst>
                                    </p:anim>
                                  </p:childTnLst>
                                </p:cTn>
                              </p:par>
                            </p:childTnLst>
                          </p:cTn>
                        </p:par>
                        <p:par>
                          <p:cTn id="30" fill="hold">
                            <p:stCondLst>
                              <p:cond delay="5100"/>
                            </p:stCondLst>
                            <p:childTnLst>
                              <p:par>
                                <p:cTn id="31" presetID="2" presetClass="entr" presetSubtype="8" fill="hold" grpId="0" nodeType="afterEffect">
                                  <p:stCondLst>
                                    <p:cond delay="700"/>
                                  </p:stCondLst>
                                  <p:iterate>
                                    <p:tmAbs val="0"/>
                                  </p:iterate>
                                  <p:childTnLst>
                                    <p:set>
                                      <p:cBhvr>
                                        <p:cTn id="32" fill="hold"/>
                                        <p:tgtEl>
                                          <p:spTgt spid="692"/>
                                        </p:tgtEl>
                                        <p:attrNameLst>
                                          <p:attrName>style.visibility</p:attrName>
                                        </p:attrNameLst>
                                      </p:cBhvr>
                                      <p:to>
                                        <p:strVal val="visible"/>
                                      </p:to>
                                    </p:set>
                                    <p:anim calcmode="lin" valueType="num">
                                      <p:cBhvr>
                                        <p:cTn id="33" dur="1000" fill="hold"/>
                                        <p:tgtEl>
                                          <p:spTgt spid="692"/>
                                        </p:tgtEl>
                                        <p:attrNameLst>
                                          <p:attrName>ppt_x</p:attrName>
                                        </p:attrNameLst>
                                      </p:cBhvr>
                                      <p:tavLst>
                                        <p:tav tm="0">
                                          <p:val>
                                            <p:strVal val="0-#ppt_w/2"/>
                                          </p:val>
                                        </p:tav>
                                        <p:tav tm="100000">
                                          <p:val>
                                            <p:strVal val="#ppt_x"/>
                                          </p:val>
                                        </p:tav>
                                      </p:tavLst>
                                    </p:anim>
                                    <p:anim calcmode="lin" valueType="num">
                                      <p:cBhvr>
                                        <p:cTn id="34" dur="1000" fill="hold"/>
                                        <p:tgtEl>
                                          <p:spTgt spid="692"/>
                                        </p:tgtEl>
                                        <p:attrNameLst>
                                          <p:attrName>ppt_y</p:attrName>
                                        </p:attrNameLst>
                                      </p:cBhvr>
                                      <p:tavLst>
                                        <p:tav tm="0">
                                          <p:val>
                                            <p:strVal val="#ppt_y"/>
                                          </p:val>
                                        </p:tav>
                                        <p:tav tm="100000">
                                          <p:val>
                                            <p:strVal val="#ppt_y"/>
                                          </p:val>
                                        </p:tav>
                                      </p:tavLst>
                                    </p:anim>
                                  </p:childTnLst>
                                </p:cTn>
                              </p:par>
                            </p:childTnLst>
                          </p:cTn>
                        </p:par>
                        <p:par>
                          <p:cTn id="35" fill="hold">
                            <p:stCondLst>
                              <p:cond delay="6800"/>
                            </p:stCondLst>
                            <p:childTnLst>
                              <p:par>
                                <p:cTn id="36" presetID="2" presetClass="entr" presetSubtype="8" fill="hold" grpId="0" nodeType="afterEffect">
                                  <p:stCondLst>
                                    <p:cond delay="700"/>
                                  </p:stCondLst>
                                  <p:iterate>
                                    <p:tmAbs val="0"/>
                                  </p:iterate>
                                  <p:childTnLst>
                                    <p:set>
                                      <p:cBhvr>
                                        <p:cTn id="37" fill="hold"/>
                                        <p:tgtEl>
                                          <p:spTgt spid="694"/>
                                        </p:tgtEl>
                                        <p:attrNameLst>
                                          <p:attrName>style.visibility</p:attrName>
                                        </p:attrNameLst>
                                      </p:cBhvr>
                                      <p:to>
                                        <p:strVal val="visible"/>
                                      </p:to>
                                    </p:set>
                                    <p:anim calcmode="lin" valueType="num">
                                      <p:cBhvr>
                                        <p:cTn id="38" dur="1000" fill="hold"/>
                                        <p:tgtEl>
                                          <p:spTgt spid="694"/>
                                        </p:tgtEl>
                                        <p:attrNameLst>
                                          <p:attrName>ppt_x</p:attrName>
                                        </p:attrNameLst>
                                      </p:cBhvr>
                                      <p:tavLst>
                                        <p:tav tm="0">
                                          <p:val>
                                            <p:strVal val="0-#ppt_w/2"/>
                                          </p:val>
                                        </p:tav>
                                        <p:tav tm="100000">
                                          <p:val>
                                            <p:strVal val="#ppt_x"/>
                                          </p:val>
                                        </p:tav>
                                      </p:tavLst>
                                    </p:anim>
                                    <p:anim calcmode="lin" valueType="num">
                                      <p:cBhvr>
                                        <p:cTn id="39" dur="1000" fill="hold"/>
                                        <p:tgtEl>
                                          <p:spTgt spid="6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 grpId="0" animBg="1" advAuto="0"/>
      <p:bldP spid="689" grpId="0" animBg="1" advAuto="0"/>
      <p:bldP spid="690" grpId="0" animBg="1" advAuto="0"/>
      <p:bldP spid="691" grpId="0" animBg="1" advAuto="0"/>
      <p:bldP spid="692" grpId="0" animBg="1" advAuto="0"/>
      <p:bldP spid="693" grpId="0" animBg="1" advAuto="0"/>
      <p:bldP spid="694"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ICON LIST 02</a:t>
            </a:r>
            <a:endParaRPr lang="en-US" dirty="0"/>
          </a:p>
        </p:txBody>
      </p:sp>
      <p:sp>
        <p:nvSpPr>
          <p:cNvPr id="5" name="Text Placeholder 4"/>
          <p:cNvSpPr>
            <a:spLocks noGrp="1"/>
          </p:cNvSpPr>
          <p:nvPr>
            <p:ph type="body" sz="quarter" idx="13"/>
          </p:nvPr>
        </p:nvSpPr>
        <p:spPr/>
        <p:txBody>
          <a:bodyPr/>
          <a:lstStyle/>
          <a:p>
            <a:r>
              <a:rPr lang="en-US" dirty="0" smtClean="0"/>
              <a:t>BASIC SLIDES</a:t>
            </a:r>
            <a:endParaRPr lang="en-US" dirty="0"/>
          </a:p>
        </p:txBody>
      </p:sp>
      <p:sp>
        <p:nvSpPr>
          <p:cNvPr id="4" name="Slide Number Placeholder 3"/>
          <p:cNvSpPr>
            <a:spLocks noGrp="1"/>
          </p:cNvSpPr>
          <p:nvPr>
            <p:ph type="sldNum" sz="quarter" idx="4"/>
          </p:nvPr>
        </p:nvSpPr>
        <p:spPr/>
        <p:txBody>
          <a:bodyPr/>
          <a:lstStyle/>
          <a:p>
            <a:fld id="{D60D1EDE-7116-2443-9BDD-368CE5B37660}" type="slidenum">
              <a:rPr lang="en-US" smtClean="0"/>
              <a:t>18</a:t>
            </a:fld>
            <a:endParaRPr lang="en-US" dirty="0"/>
          </a:p>
        </p:txBody>
      </p:sp>
      <p:sp>
        <p:nvSpPr>
          <p:cNvPr id="15" name="TextBox 14"/>
          <p:cNvSpPr txBox="1"/>
          <p:nvPr/>
        </p:nvSpPr>
        <p:spPr>
          <a:xfrm>
            <a:off x="1112109" y="3220324"/>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2" name="Oval 1"/>
          <p:cNvSpPr/>
          <p:nvPr/>
        </p:nvSpPr>
        <p:spPr>
          <a:xfrm>
            <a:off x="1831668" y="1795224"/>
            <a:ext cx="840352" cy="8403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6" name="TextBox 5"/>
          <p:cNvSpPr txBox="1"/>
          <p:nvPr/>
        </p:nvSpPr>
        <p:spPr>
          <a:xfrm>
            <a:off x="1391230" y="2851247"/>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SERVICE ONE</a:t>
            </a:r>
          </a:p>
        </p:txBody>
      </p:sp>
      <p:sp>
        <p:nvSpPr>
          <p:cNvPr id="7" name="Freeform 63"/>
          <p:cNvSpPr>
            <a:spLocks noEditPoints="1"/>
          </p:cNvSpPr>
          <p:nvPr/>
        </p:nvSpPr>
        <p:spPr bwMode="auto">
          <a:xfrm>
            <a:off x="2063185" y="2026739"/>
            <a:ext cx="377319" cy="377319"/>
          </a:xfrm>
          <a:custGeom>
            <a:avLst/>
            <a:gdLst>
              <a:gd name="T0" fmla="*/ 34 w 185"/>
              <a:gd name="T1" fmla="*/ 59 h 185"/>
              <a:gd name="T2" fmla="*/ 41 w 185"/>
              <a:gd name="T3" fmla="*/ 63 h 185"/>
              <a:gd name="T4" fmla="*/ 63 w 185"/>
              <a:gd name="T5" fmla="*/ 143 h 185"/>
              <a:gd name="T6" fmla="*/ 59 w 185"/>
              <a:gd name="T7" fmla="*/ 151 h 185"/>
              <a:gd name="T8" fmla="*/ 63 w 185"/>
              <a:gd name="T9" fmla="*/ 143 h 185"/>
              <a:gd name="T10" fmla="*/ 57 w 185"/>
              <a:gd name="T11" fmla="*/ 40 h 185"/>
              <a:gd name="T12" fmla="*/ 64 w 185"/>
              <a:gd name="T13" fmla="*/ 35 h 185"/>
              <a:gd name="T14" fmla="*/ 122 w 185"/>
              <a:gd name="T15" fmla="*/ 41 h 185"/>
              <a:gd name="T16" fmla="*/ 126 w 185"/>
              <a:gd name="T17" fmla="*/ 34 h 185"/>
              <a:gd name="T18" fmla="*/ 122 w 185"/>
              <a:gd name="T19" fmla="*/ 41 h 185"/>
              <a:gd name="T20" fmla="*/ 34 w 185"/>
              <a:gd name="T21" fmla="*/ 126 h 185"/>
              <a:gd name="T22" fmla="*/ 41 w 185"/>
              <a:gd name="T23" fmla="*/ 122 h 185"/>
              <a:gd name="T24" fmla="*/ 29 w 185"/>
              <a:gd name="T25" fmla="*/ 88 h 185"/>
              <a:gd name="T26" fmla="*/ 29 w 185"/>
              <a:gd name="T27" fmla="*/ 97 h 185"/>
              <a:gd name="T28" fmla="*/ 29 w 185"/>
              <a:gd name="T29" fmla="*/ 88 h 185"/>
              <a:gd name="T30" fmla="*/ 144 w 185"/>
              <a:gd name="T31" fmla="*/ 122 h 185"/>
              <a:gd name="T32" fmla="*/ 151 w 185"/>
              <a:gd name="T33" fmla="*/ 126 h 185"/>
              <a:gd name="T34" fmla="*/ 145 w 185"/>
              <a:gd name="T35" fmla="*/ 57 h 185"/>
              <a:gd name="T36" fmla="*/ 149 w 185"/>
              <a:gd name="T37" fmla="*/ 64 h 185"/>
              <a:gd name="T38" fmla="*/ 145 w 185"/>
              <a:gd name="T39" fmla="*/ 57 h 185"/>
              <a:gd name="T40" fmla="*/ 151 w 185"/>
              <a:gd name="T41" fmla="*/ 92 h 185"/>
              <a:gd name="T42" fmla="*/ 160 w 185"/>
              <a:gd name="T43" fmla="*/ 92 h 185"/>
              <a:gd name="T44" fmla="*/ 92 w 185"/>
              <a:gd name="T45" fmla="*/ 0 h 185"/>
              <a:gd name="T46" fmla="*/ 92 w 185"/>
              <a:gd name="T47" fmla="*/ 185 h 185"/>
              <a:gd name="T48" fmla="*/ 92 w 185"/>
              <a:gd name="T49" fmla="*/ 0 h 185"/>
              <a:gd name="T50" fmla="*/ 8 w 185"/>
              <a:gd name="T51" fmla="*/ 92 h 185"/>
              <a:gd name="T52" fmla="*/ 177 w 185"/>
              <a:gd name="T53" fmla="*/ 92 h 185"/>
              <a:gd name="T54" fmla="*/ 130 w 185"/>
              <a:gd name="T55" fmla="*/ 88 h 185"/>
              <a:gd name="T56" fmla="*/ 97 w 185"/>
              <a:gd name="T57" fmla="*/ 76 h 185"/>
              <a:gd name="T58" fmla="*/ 92 w 185"/>
              <a:gd name="T59" fmla="*/ 25 h 185"/>
              <a:gd name="T60" fmla="*/ 88 w 185"/>
              <a:gd name="T61" fmla="*/ 76 h 185"/>
              <a:gd name="T62" fmla="*/ 92 w 185"/>
              <a:gd name="T63" fmla="*/ 109 h 185"/>
              <a:gd name="T64" fmla="*/ 130 w 185"/>
              <a:gd name="T65" fmla="*/ 97 h 185"/>
              <a:gd name="T66" fmla="*/ 130 w 185"/>
              <a:gd name="T67" fmla="*/ 88 h 185"/>
              <a:gd name="T68" fmla="*/ 84 w 185"/>
              <a:gd name="T69" fmla="*/ 92 h 185"/>
              <a:gd name="T70" fmla="*/ 101 w 185"/>
              <a:gd name="T71" fmla="*/ 92 h 185"/>
              <a:gd name="T72" fmla="*/ 122 w 185"/>
              <a:gd name="T73" fmla="*/ 143 h 185"/>
              <a:gd name="T74" fmla="*/ 126 w 185"/>
              <a:gd name="T75" fmla="*/ 151 h 185"/>
              <a:gd name="T76" fmla="*/ 122 w 185"/>
              <a:gd name="T77" fmla="*/ 143 h 185"/>
              <a:gd name="T78" fmla="*/ 88 w 185"/>
              <a:gd name="T79" fmla="*/ 156 h 185"/>
              <a:gd name="T80" fmla="*/ 97 w 185"/>
              <a:gd name="T81"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85">
                <a:moveTo>
                  <a:pt x="40" y="57"/>
                </a:moveTo>
                <a:cubicBezTo>
                  <a:pt x="38" y="56"/>
                  <a:pt x="35" y="57"/>
                  <a:pt x="34" y="59"/>
                </a:cubicBezTo>
                <a:cubicBezTo>
                  <a:pt x="33" y="61"/>
                  <a:pt x="33" y="63"/>
                  <a:pt x="35" y="64"/>
                </a:cubicBezTo>
                <a:cubicBezTo>
                  <a:pt x="37" y="66"/>
                  <a:pt x="40" y="65"/>
                  <a:pt x="41" y="63"/>
                </a:cubicBezTo>
                <a:cubicBezTo>
                  <a:pt x="42" y="61"/>
                  <a:pt x="42" y="58"/>
                  <a:pt x="40" y="57"/>
                </a:cubicBezTo>
                <a:close/>
                <a:moveTo>
                  <a:pt x="63" y="143"/>
                </a:moveTo>
                <a:cubicBezTo>
                  <a:pt x="61" y="142"/>
                  <a:pt x="58" y="143"/>
                  <a:pt x="57" y="145"/>
                </a:cubicBezTo>
                <a:cubicBezTo>
                  <a:pt x="56" y="147"/>
                  <a:pt x="57" y="150"/>
                  <a:pt x="59" y="151"/>
                </a:cubicBezTo>
                <a:cubicBezTo>
                  <a:pt x="61" y="152"/>
                  <a:pt x="63" y="151"/>
                  <a:pt x="64" y="149"/>
                </a:cubicBezTo>
                <a:cubicBezTo>
                  <a:pt x="66" y="147"/>
                  <a:pt x="65" y="145"/>
                  <a:pt x="63" y="143"/>
                </a:cubicBezTo>
                <a:close/>
                <a:moveTo>
                  <a:pt x="59" y="34"/>
                </a:moveTo>
                <a:cubicBezTo>
                  <a:pt x="57" y="35"/>
                  <a:pt x="56" y="38"/>
                  <a:pt x="57" y="40"/>
                </a:cubicBezTo>
                <a:cubicBezTo>
                  <a:pt x="58" y="42"/>
                  <a:pt x="61" y="42"/>
                  <a:pt x="63" y="41"/>
                </a:cubicBezTo>
                <a:cubicBezTo>
                  <a:pt x="65" y="40"/>
                  <a:pt x="66" y="37"/>
                  <a:pt x="64" y="35"/>
                </a:cubicBezTo>
                <a:cubicBezTo>
                  <a:pt x="63" y="33"/>
                  <a:pt x="61" y="33"/>
                  <a:pt x="59" y="34"/>
                </a:cubicBezTo>
                <a:close/>
                <a:moveTo>
                  <a:pt x="122" y="41"/>
                </a:moveTo>
                <a:cubicBezTo>
                  <a:pt x="124" y="42"/>
                  <a:pt x="127" y="42"/>
                  <a:pt x="128" y="40"/>
                </a:cubicBezTo>
                <a:cubicBezTo>
                  <a:pt x="129" y="38"/>
                  <a:pt x="128" y="35"/>
                  <a:pt x="126" y="34"/>
                </a:cubicBezTo>
                <a:cubicBezTo>
                  <a:pt x="124" y="33"/>
                  <a:pt x="122" y="33"/>
                  <a:pt x="120" y="35"/>
                </a:cubicBezTo>
                <a:cubicBezTo>
                  <a:pt x="119" y="37"/>
                  <a:pt x="120" y="40"/>
                  <a:pt x="122" y="41"/>
                </a:cubicBezTo>
                <a:close/>
                <a:moveTo>
                  <a:pt x="35" y="120"/>
                </a:moveTo>
                <a:cubicBezTo>
                  <a:pt x="33" y="121"/>
                  <a:pt x="33" y="124"/>
                  <a:pt x="34" y="126"/>
                </a:cubicBezTo>
                <a:cubicBezTo>
                  <a:pt x="35" y="128"/>
                  <a:pt x="38" y="129"/>
                  <a:pt x="40" y="128"/>
                </a:cubicBezTo>
                <a:cubicBezTo>
                  <a:pt x="42" y="126"/>
                  <a:pt x="42" y="124"/>
                  <a:pt x="41" y="122"/>
                </a:cubicBezTo>
                <a:cubicBezTo>
                  <a:pt x="40" y="120"/>
                  <a:pt x="37" y="119"/>
                  <a:pt x="35" y="120"/>
                </a:cubicBezTo>
                <a:close/>
                <a:moveTo>
                  <a:pt x="29" y="88"/>
                </a:moveTo>
                <a:cubicBezTo>
                  <a:pt x="27" y="88"/>
                  <a:pt x="25" y="90"/>
                  <a:pt x="25" y="92"/>
                </a:cubicBezTo>
                <a:cubicBezTo>
                  <a:pt x="25" y="95"/>
                  <a:pt x="27" y="97"/>
                  <a:pt x="29" y="97"/>
                </a:cubicBezTo>
                <a:cubicBezTo>
                  <a:pt x="31" y="97"/>
                  <a:pt x="33" y="95"/>
                  <a:pt x="33" y="92"/>
                </a:cubicBezTo>
                <a:cubicBezTo>
                  <a:pt x="33" y="90"/>
                  <a:pt x="31" y="88"/>
                  <a:pt x="29" y="88"/>
                </a:cubicBezTo>
                <a:close/>
                <a:moveTo>
                  <a:pt x="149" y="120"/>
                </a:moveTo>
                <a:cubicBezTo>
                  <a:pt x="147" y="119"/>
                  <a:pt x="145" y="120"/>
                  <a:pt x="144" y="122"/>
                </a:cubicBezTo>
                <a:cubicBezTo>
                  <a:pt x="142" y="124"/>
                  <a:pt x="143" y="126"/>
                  <a:pt x="145" y="128"/>
                </a:cubicBezTo>
                <a:cubicBezTo>
                  <a:pt x="147" y="129"/>
                  <a:pt x="150" y="128"/>
                  <a:pt x="151" y="126"/>
                </a:cubicBezTo>
                <a:cubicBezTo>
                  <a:pt x="152" y="124"/>
                  <a:pt x="151" y="121"/>
                  <a:pt x="149" y="120"/>
                </a:cubicBezTo>
                <a:close/>
                <a:moveTo>
                  <a:pt x="145" y="57"/>
                </a:moveTo>
                <a:cubicBezTo>
                  <a:pt x="143" y="58"/>
                  <a:pt x="142" y="61"/>
                  <a:pt x="144" y="63"/>
                </a:cubicBezTo>
                <a:cubicBezTo>
                  <a:pt x="145" y="65"/>
                  <a:pt x="147" y="66"/>
                  <a:pt x="149" y="64"/>
                </a:cubicBezTo>
                <a:cubicBezTo>
                  <a:pt x="151" y="63"/>
                  <a:pt x="152" y="61"/>
                  <a:pt x="151" y="59"/>
                </a:cubicBezTo>
                <a:cubicBezTo>
                  <a:pt x="150" y="57"/>
                  <a:pt x="147" y="56"/>
                  <a:pt x="145" y="57"/>
                </a:cubicBezTo>
                <a:close/>
                <a:moveTo>
                  <a:pt x="156" y="88"/>
                </a:moveTo>
                <a:cubicBezTo>
                  <a:pt x="153" y="88"/>
                  <a:pt x="151" y="90"/>
                  <a:pt x="151" y="92"/>
                </a:cubicBezTo>
                <a:cubicBezTo>
                  <a:pt x="151" y="95"/>
                  <a:pt x="153" y="97"/>
                  <a:pt x="156" y="97"/>
                </a:cubicBezTo>
                <a:cubicBezTo>
                  <a:pt x="158" y="97"/>
                  <a:pt x="160" y="95"/>
                  <a:pt x="160" y="92"/>
                </a:cubicBezTo>
                <a:cubicBezTo>
                  <a:pt x="160" y="90"/>
                  <a:pt x="158" y="88"/>
                  <a:pt x="156" y="88"/>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moveTo>
                  <a:pt x="130" y="88"/>
                </a:moveTo>
                <a:cubicBezTo>
                  <a:pt x="109" y="88"/>
                  <a:pt x="109" y="88"/>
                  <a:pt x="109" y="88"/>
                </a:cubicBezTo>
                <a:cubicBezTo>
                  <a:pt x="107" y="82"/>
                  <a:pt x="103" y="78"/>
                  <a:pt x="97" y="76"/>
                </a:cubicBezTo>
                <a:cubicBezTo>
                  <a:pt x="97" y="29"/>
                  <a:pt x="97" y="29"/>
                  <a:pt x="97" y="29"/>
                </a:cubicBezTo>
                <a:cubicBezTo>
                  <a:pt x="97" y="27"/>
                  <a:pt x="95" y="25"/>
                  <a:pt x="92" y="25"/>
                </a:cubicBezTo>
                <a:cubicBezTo>
                  <a:pt x="90" y="25"/>
                  <a:pt x="88" y="27"/>
                  <a:pt x="88" y="29"/>
                </a:cubicBezTo>
                <a:cubicBezTo>
                  <a:pt x="88" y="76"/>
                  <a:pt x="88" y="76"/>
                  <a:pt x="88" y="76"/>
                </a:cubicBezTo>
                <a:cubicBezTo>
                  <a:pt x="81" y="78"/>
                  <a:pt x="76" y="84"/>
                  <a:pt x="76" y="92"/>
                </a:cubicBezTo>
                <a:cubicBezTo>
                  <a:pt x="76" y="102"/>
                  <a:pt x="83" y="109"/>
                  <a:pt x="92" y="109"/>
                </a:cubicBezTo>
                <a:cubicBezTo>
                  <a:pt x="100" y="109"/>
                  <a:pt x="107" y="104"/>
                  <a:pt x="109" y="97"/>
                </a:cubicBezTo>
                <a:cubicBezTo>
                  <a:pt x="130" y="97"/>
                  <a:pt x="130" y="97"/>
                  <a:pt x="130" y="97"/>
                </a:cubicBezTo>
                <a:cubicBezTo>
                  <a:pt x="133" y="97"/>
                  <a:pt x="135" y="95"/>
                  <a:pt x="135" y="92"/>
                </a:cubicBezTo>
                <a:cubicBezTo>
                  <a:pt x="135" y="90"/>
                  <a:pt x="133" y="88"/>
                  <a:pt x="130" y="88"/>
                </a:cubicBezTo>
                <a:close/>
                <a:moveTo>
                  <a:pt x="92" y="101"/>
                </a:moveTo>
                <a:cubicBezTo>
                  <a:pt x="88" y="101"/>
                  <a:pt x="84" y="97"/>
                  <a:pt x="84" y="92"/>
                </a:cubicBezTo>
                <a:cubicBezTo>
                  <a:pt x="84" y="88"/>
                  <a:pt x="88" y="84"/>
                  <a:pt x="92" y="84"/>
                </a:cubicBezTo>
                <a:cubicBezTo>
                  <a:pt x="97" y="84"/>
                  <a:pt x="101" y="88"/>
                  <a:pt x="101" y="92"/>
                </a:cubicBezTo>
                <a:cubicBezTo>
                  <a:pt x="101" y="97"/>
                  <a:pt x="97" y="101"/>
                  <a:pt x="92" y="101"/>
                </a:cubicBezTo>
                <a:close/>
                <a:moveTo>
                  <a:pt x="122" y="143"/>
                </a:moveTo>
                <a:cubicBezTo>
                  <a:pt x="120" y="145"/>
                  <a:pt x="119" y="147"/>
                  <a:pt x="120" y="149"/>
                </a:cubicBezTo>
                <a:cubicBezTo>
                  <a:pt x="122" y="151"/>
                  <a:pt x="124" y="152"/>
                  <a:pt x="126" y="151"/>
                </a:cubicBezTo>
                <a:cubicBezTo>
                  <a:pt x="128" y="150"/>
                  <a:pt x="129" y="147"/>
                  <a:pt x="128" y="145"/>
                </a:cubicBezTo>
                <a:cubicBezTo>
                  <a:pt x="127" y="143"/>
                  <a:pt x="124" y="142"/>
                  <a:pt x="122" y="143"/>
                </a:cubicBezTo>
                <a:close/>
                <a:moveTo>
                  <a:pt x="92" y="151"/>
                </a:moveTo>
                <a:cubicBezTo>
                  <a:pt x="90" y="151"/>
                  <a:pt x="88" y="153"/>
                  <a:pt x="88" y="156"/>
                </a:cubicBezTo>
                <a:cubicBezTo>
                  <a:pt x="88" y="158"/>
                  <a:pt x="90" y="160"/>
                  <a:pt x="92" y="160"/>
                </a:cubicBezTo>
                <a:cubicBezTo>
                  <a:pt x="95" y="160"/>
                  <a:pt x="97" y="158"/>
                  <a:pt x="97" y="156"/>
                </a:cubicBezTo>
                <a:cubicBezTo>
                  <a:pt x="97" y="153"/>
                  <a:pt x="95" y="151"/>
                  <a:pt x="92" y="1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33" name="TextBox 32"/>
          <p:cNvSpPr txBox="1"/>
          <p:nvPr/>
        </p:nvSpPr>
        <p:spPr>
          <a:xfrm>
            <a:off x="1112109" y="5692733"/>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34" name="Oval 33"/>
          <p:cNvSpPr/>
          <p:nvPr/>
        </p:nvSpPr>
        <p:spPr>
          <a:xfrm>
            <a:off x="1831668" y="4267633"/>
            <a:ext cx="840352" cy="840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35" name="TextBox 34"/>
          <p:cNvSpPr txBox="1"/>
          <p:nvPr/>
        </p:nvSpPr>
        <p:spPr>
          <a:xfrm>
            <a:off x="1391230" y="5323656"/>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BRILLIANCE</a:t>
            </a:r>
          </a:p>
        </p:txBody>
      </p:sp>
      <p:sp>
        <p:nvSpPr>
          <p:cNvPr id="37" name="TextBox 36"/>
          <p:cNvSpPr txBox="1"/>
          <p:nvPr/>
        </p:nvSpPr>
        <p:spPr>
          <a:xfrm>
            <a:off x="3658554" y="3220324"/>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38" name="Oval 37"/>
          <p:cNvSpPr/>
          <p:nvPr/>
        </p:nvSpPr>
        <p:spPr>
          <a:xfrm>
            <a:off x="4378113" y="1795224"/>
            <a:ext cx="840352" cy="84035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39" name="TextBox 38"/>
          <p:cNvSpPr txBox="1"/>
          <p:nvPr/>
        </p:nvSpPr>
        <p:spPr>
          <a:xfrm>
            <a:off x="3937676" y="2851247"/>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AWESOMENESS</a:t>
            </a:r>
          </a:p>
        </p:txBody>
      </p:sp>
      <p:sp>
        <p:nvSpPr>
          <p:cNvPr id="41" name="TextBox 40"/>
          <p:cNvSpPr txBox="1"/>
          <p:nvPr/>
        </p:nvSpPr>
        <p:spPr>
          <a:xfrm>
            <a:off x="3658554" y="5692733"/>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42" name="Oval 41"/>
          <p:cNvSpPr/>
          <p:nvPr/>
        </p:nvSpPr>
        <p:spPr>
          <a:xfrm>
            <a:off x="4378113" y="4267633"/>
            <a:ext cx="840352" cy="8403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43" name="TextBox 42"/>
          <p:cNvSpPr txBox="1"/>
          <p:nvPr/>
        </p:nvSpPr>
        <p:spPr>
          <a:xfrm>
            <a:off x="3937676" y="5323656"/>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PERSONELL</a:t>
            </a:r>
          </a:p>
        </p:txBody>
      </p:sp>
      <p:sp>
        <p:nvSpPr>
          <p:cNvPr id="45" name="TextBox 44"/>
          <p:cNvSpPr txBox="1"/>
          <p:nvPr/>
        </p:nvSpPr>
        <p:spPr>
          <a:xfrm>
            <a:off x="6205000" y="3217196"/>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46" name="Oval 45"/>
          <p:cNvSpPr/>
          <p:nvPr/>
        </p:nvSpPr>
        <p:spPr>
          <a:xfrm>
            <a:off x="6924559" y="1792096"/>
            <a:ext cx="840352" cy="8403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47" name="TextBox 46"/>
          <p:cNvSpPr txBox="1"/>
          <p:nvPr/>
        </p:nvSpPr>
        <p:spPr>
          <a:xfrm>
            <a:off x="6484121" y="2848119"/>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FLYNESS</a:t>
            </a:r>
          </a:p>
        </p:txBody>
      </p:sp>
      <p:sp>
        <p:nvSpPr>
          <p:cNvPr id="49" name="TextBox 48"/>
          <p:cNvSpPr txBox="1"/>
          <p:nvPr/>
        </p:nvSpPr>
        <p:spPr>
          <a:xfrm>
            <a:off x="6205000" y="5689605"/>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50" name="Oval 49"/>
          <p:cNvSpPr/>
          <p:nvPr/>
        </p:nvSpPr>
        <p:spPr>
          <a:xfrm>
            <a:off x="6924559" y="4264505"/>
            <a:ext cx="840352" cy="8403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51" name="TextBox 50"/>
          <p:cNvSpPr txBox="1"/>
          <p:nvPr/>
        </p:nvSpPr>
        <p:spPr>
          <a:xfrm>
            <a:off x="6484121" y="5320528"/>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HUMOR</a:t>
            </a:r>
          </a:p>
        </p:txBody>
      </p:sp>
      <p:sp>
        <p:nvSpPr>
          <p:cNvPr id="53" name="TextBox 52"/>
          <p:cNvSpPr txBox="1"/>
          <p:nvPr/>
        </p:nvSpPr>
        <p:spPr>
          <a:xfrm>
            <a:off x="8751445" y="3217196"/>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54" name="Oval 53"/>
          <p:cNvSpPr/>
          <p:nvPr/>
        </p:nvSpPr>
        <p:spPr>
          <a:xfrm>
            <a:off x="9471004" y="1792096"/>
            <a:ext cx="840352" cy="8403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55" name="TextBox 54"/>
          <p:cNvSpPr txBox="1"/>
          <p:nvPr/>
        </p:nvSpPr>
        <p:spPr>
          <a:xfrm>
            <a:off x="9030566" y="2848119"/>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SURPRIZE</a:t>
            </a:r>
          </a:p>
        </p:txBody>
      </p:sp>
      <p:sp>
        <p:nvSpPr>
          <p:cNvPr id="57" name="TextBox 56"/>
          <p:cNvSpPr txBox="1"/>
          <p:nvPr/>
        </p:nvSpPr>
        <p:spPr>
          <a:xfrm>
            <a:off x="8751445" y="5689605"/>
            <a:ext cx="2279466" cy="570056"/>
          </a:xfrm>
          <a:prstGeom prst="rect">
            <a:avLst/>
          </a:prstGeom>
          <a:noFill/>
        </p:spPr>
        <p:txBody>
          <a:bodyPr wrap="square" lIns="0" numCol="1" spcCol="457200" rtlCol="0">
            <a:noAutofit/>
          </a:bodyPr>
          <a:lstStyle/>
          <a:p>
            <a:pPr algn="ctr">
              <a:buClr>
                <a:schemeClr val="accent2"/>
              </a:buClr>
            </a:pPr>
            <a:r>
              <a:rPr lang="en-US" sz="1467" dirty="0">
                <a:latin typeface="Source Sans Pro" charset="0"/>
                <a:ea typeface="Source Sans Pro" charset="0"/>
                <a:cs typeface="Source Sans Pro" charset="0"/>
              </a:rPr>
              <a:t>Sesame snaps jelly dessert tootsie roll sweet</a:t>
            </a:r>
          </a:p>
        </p:txBody>
      </p:sp>
      <p:sp>
        <p:nvSpPr>
          <p:cNvPr id="58" name="Oval 57"/>
          <p:cNvSpPr/>
          <p:nvPr/>
        </p:nvSpPr>
        <p:spPr>
          <a:xfrm>
            <a:off x="9471004" y="4264505"/>
            <a:ext cx="840352" cy="840352"/>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Source Sans Pro" charset="0"/>
              <a:ea typeface="Source Sans Pro" charset="0"/>
              <a:cs typeface="Source Sans Pro" charset="0"/>
            </a:endParaRPr>
          </a:p>
        </p:txBody>
      </p:sp>
      <p:sp>
        <p:nvSpPr>
          <p:cNvPr id="59" name="TextBox 58"/>
          <p:cNvSpPr txBox="1"/>
          <p:nvPr/>
        </p:nvSpPr>
        <p:spPr>
          <a:xfrm>
            <a:off x="9030566" y="5320528"/>
            <a:ext cx="1721225" cy="341009"/>
          </a:xfrm>
          <a:prstGeom prst="rect">
            <a:avLst/>
          </a:prstGeom>
          <a:noFill/>
        </p:spPr>
        <p:txBody>
          <a:bodyPr wrap="square" lIns="0" numCol="1" spcCol="457200" rtlCol="0">
            <a:noAutofit/>
          </a:bodyPr>
          <a:lstStyle/>
          <a:p>
            <a:pPr algn="ctr">
              <a:buClr>
                <a:schemeClr val="accent2"/>
              </a:buClr>
            </a:pPr>
            <a:r>
              <a:rPr lang="en-US" b="1" dirty="0">
                <a:latin typeface="Source Sans Pro" charset="0"/>
                <a:ea typeface="Source Sans Pro" charset="0"/>
                <a:cs typeface="Source Sans Pro" charset="0"/>
              </a:rPr>
              <a:t>COFFEE</a:t>
            </a:r>
          </a:p>
        </p:txBody>
      </p:sp>
      <p:sp>
        <p:nvSpPr>
          <p:cNvPr id="8" name="Freeform 124"/>
          <p:cNvSpPr>
            <a:spLocks noEditPoints="1"/>
          </p:cNvSpPr>
          <p:nvPr/>
        </p:nvSpPr>
        <p:spPr bwMode="auto">
          <a:xfrm>
            <a:off x="7155515" y="2026739"/>
            <a:ext cx="378439" cy="377319"/>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9" name="Freeform 141"/>
          <p:cNvSpPr>
            <a:spLocks noEditPoints="1"/>
          </p:cNvSpPr>
          <p:nvPr/>
        </p:nvSpPr>
        <p:spPr bwMode="auto">
          <a:xfrm>
            <a:off x="4609627" y="2057202"/>
            <a:ext cx="377319" cy="310140"/>
          </a:xfrm>
          <a:custGeom>
            <a:avLst/>
            <a:gdLst>
              <a:gd name="T0" fmla="*/ 126 w 185"/>
              <a:gd name="T1" fmla="*/ 17 h 152"/>
              <a:gd name="T2" fmla="*/ 75 w 185"/>
              <a:gd name="T3" fmla="*/ 0 h 152"/>
              <a:gd name="T4" fmla="*/ 8 w 185"/>
              <a:gd name="T5" fmla="*/ 17 h 152"/>
              <a:gd name="T6" fmla="*/ 0 w 185"/>
              <a:gd name="T7" fmla="*/ 67 h 152"/>
              <a:gd name="T8" fmla="*/ 8 w 185"/>
              <a:gd name="T9" fmla="*/ 143 h 152"/>
              <a:gd name="T10" fmla="*/ 168 w 185"/>
              <a:gd name="T11" fmla="*/ 152 h 152"/>
              <a:gd name="T12" fmla="*/ 177 w 185"/>
              <a:gd name="T13" fmla="*/ 76 h 152"/>
              <a:gd name="T14" fmla="*/ 185 w 185"/>
              <a:gd name="T15" fmla="*/ 25 h 152"/>
              <a:gd name="T16" fmla="*/ 75 w 185"/>
              <a:gd name="T17" fmla="*/ 8 h 152"/>
              <a:gd name="T18" fmla="*/ 118 w 185"/>
              <a:gd name="T19" fmla="*/ 17 h 152"/>
              <a:gd name="T20" fmla="*/ 75 w 185"/>
              <a:gd name="T21" fmla="*/ 8 h 152"/>
              <a:gd name="T22" fmla="*/ 16 w 185"/>
              <a:gd name="T23" fmla="*/ 143 h 152"/>
              <a:gd name="T24" fmla="*/ 33 w 185"/>
              <a:gd name="T25" fmla="*/ 76 h 152"/>
              <a:gd name="T26" fmla="*/ 42 w 185"/>
              <a:gd name="T27" fmla="*/ 93 h 152"/>
              <a:gd name="T28" fmla="*/ 67 w 185"/>
              <a:gd name="T29" fmla="*/ 84 h 152"/>
              <a:gd name="T30" fmla="*/ 118 w 185"/>
              <a:gd name="T31" fmla="*/ 76 h 152"/>
              <a:gd name="T32" fmla="*/ 126 w 185"/>
              <a:gd name="T33" fmla="*/ 93 h 152"/>
              <a:gd name="T34" fmla="*/ 151 w 185"/>
              <a:gd name="T35" fmla="*/ 84 h 152"/>
              <a:gd name="T36" fmla="*/ 168 w 185"/>
              <a:gd name="T37" fmla="*/ 76 h 152"/>
              <a:gd name="T38" fmla="*/ 42 w 185"/>
              <a:gd name="T39" fmla="*/ 84 h 152"/>
              <a:gd name="T40" fmla="*/ 59 w 185"/>
              <a:gd name="T41" fmla="*/ 59 h 152"/>
              <a:gd name="T42" fmla="*/ 42 w 185"/>
              <a:gd name="T43" fmla="*/ 84 h 152"/>
              <a:gd name="T44" fmla="*/ 126 w 185"/>
              <a:gd name="T45" fmla="*/ 59 h 152"/>
              <a:gd name="T46" fmla="*/ 143 w 185"/>
              <a:gd name="T47" fmla="*/ 84 h 152"/>
              <a:gd name="T48" fmla="*/ 177 w 185"/>
              <a:gd name="T49" fmla="*/ 67 h 152"/>
              <a:gd name="T50" fmla="*/ 151 w 185"/>
              <a:gd name="T51" fmla="*/ 59 h 152"/>
              <a:gd name="T52" fmla="*/ 126 w 185"/>
              <a:gd name="T53" fmla="*/ 51 h 152"/>
              <a:gd name="T54" fmla="*/ 118 w 185"/>
              <a:gd name="T55" fmla="*/ 67 h 152"/>
              <a:gd name="T56" fmla="*/ 67 w 185"/>
              <a:gd name="T57" fmla="*/ 59 h 152"/>
              <a:gd name="T58" fmla="*/ 42 w 185"/>
              <a:gd name="T59" fmla="*/ 51 h 152"/>
              <a:gd name="T60" fmla="*/ 33 w 185"/>
              <a:gd name="T61" fmla="*/ 67 h 152"/>
              <a:gd name="T62" fmla="*/ 8 w 185"/>
              <a:gd name="T63" fmla="*/ 25 h 152"/>
              <a:gd name="T64" fmla="*/ 177 w 185"/>
              <a:gd name="T65"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52">
                <a:moveTo>
                  <a:pt x="177" y="17"/>
                </a:moveTo>
                <a:cubicBezTo>
                  <a:pt x="126" y="17"/>
                  <a:pt x="126" y="17"/>
                  <a:pt x="126" y="17"/>
                </a:cubicBezTo>
                <a:cubicBezTo>
                  <a:pt x="126" y="8"/>
                  <a:pt x="119" y="0"/>
                  <a:pt x="109" y="0"/>
                </a:cubicBezTo>
                <a:cubicBezTo>
                  <a:pt x="75" y="0"/>
                  <a:pt x="75" y="0"/>
                  <a:pt x="75" y="0"/>
                </a:cubicBezTo>
                <a:cubicBezTo>
                  <a:pt x="66" y="0"/>
                  <a:pt x="59" y="8"/>
                  <a:pt x="59" y="17"/>
                </a:cubicBezTo>
                <a:cubicBezTo>
                  <a:pt x="8" y="17"/>
                  <a:pt x="8" y="17"/>
                  <a:pt x="8" y="17"/>
                </a:cubicBezTo>
                <a:cubicBezTo>
                  <a:pt x="3" y="17"/>
                  <a:pt x="0" y="21"/>
                  <a:pt x="0" y="25"/>
                </a:cubicBezTo>
                <a:cubicBezTo>
                  <a:pt x="0" y="67"/>
                  <a:pt x="0" y="67"/>
                  <a:pt x="0" y="67"/>
                </a:cubicBezTo>
                <a:cubicBezTo>
                  <a:pt x="0" y="72"/>
                  <a:pt x="3" y="76"/>
                  <a:pt x="8" y="76"/>
                </a:cubicBezTo>
                <a:cubicBezTo>
                  <a:pt x="8" y="143"/>
                  <a:pt x="8" y="143"/>
                  <a:pt x="8" y="143"/>
                </a:cubicBezTo>
                <a:cubicBezTo>
                  <a:pt x="8" y="148"/>
                  <a:pt x="12" y="152"/>
                  <a:pt x="16" y="152"/>
                </a:cubicBezTo>
                <a:cubicBezTo>
                  <a:pt x="168" y="152"/>
                  <a:pt x="168" y="152"/>
                  <a:pt x="168" y="152"/>
                </a:cubicBezTo>
                <a:cubicBezTo>
                  <a:pt x="173" y="152"/>
                  <a:pt x="177" y="148"/>
                  <a:pt x="177" y="143"/>
                </a:cubicBezTo>
                <a:cubicBezTo>
                  <a:pt x="177" y="76"/>
                  <a:pt x="177" y="76"/>
                  <a:pt x="177" y="76"/>
                </a:cubicBezTo>
                <a:cubicBezTo>
                  <a:pt x="181" y="76"/>
                  <a:pt x="185" y="72"/>
                  <a:pt x="185" y="67"/>
                </a:cubicBezTo>
                <a:cubicBezTo>
                  <a:pt x="185" y="25"/>
                  <a:pt x="185" y="25"/>
                  <a:pt x="185" y="25"/>
                </a:cubicBezTo>
                <a:cubicBezTo>
                  <a:pt x="185" y="21"/>
                  <a:pt x="181" y="17"/>
                  <a:pt x="177" y="17"/>
                </a:cubicBezTo>
                <a:close/>
                <a:moveTo>
                  <a:pt x="75" y="8"/>
                </a:moveTo>
                <a:cubicBezTo>
                  <a:pt x="109" y="8"/>
                  <a:pt x="109" y="8"/>
                  <a:pt x="109" y="8"/>
                </a:cubicBezTo>
                <a:cubicBezTo>
                  <a:pt x="114" y="8"/>
                  <a:pt x="118" y="12"/>
                  <a:pt x="118" y="17"/>
                </a:cubicBezTo>
                <a:cubicBezTo>
                  <a:pt x="67" y="17"/>
                  <a:pt x="67" y="17"/>
                  <a:pt x="67" y="17"/>
                </a:cubicBezTo>
                <a:cubicBezTo>
                  <a:pt x="67" y="12"/>
                  <a:pt x="71" y="8"/>
                  <a:pt x="75" y="8"/>
                </a:cubicBezTo>
                <a:close/>
                <a:moveTo>
                  <a:pt x="168" y="143"/>
                </a:moveTo>
                <a:cubicBezTo>
                  <a:pt x="16" y="143"/>
                  <a:pt x="16" y="143"/>
                  <a:pt x="16" y="143"/>
                </a:cubicBezTo>
                <a:cubicBezTo>
                  <a:pt x="16" y="76"/>
                  <a:pt x="16" y="76"/>
                  <a:pt x="16" y="76"/>
                </a:cubicBezTo>
                <a:cubicBezTo>
                  <a:pt x="33" y="76"/>
                  <a:pt x="33" y="76"/>
                  <a:pt x="33" y="76"/>
                </a:cubicBezTo>
                <a:cubicBezTo>
                  <a:pt x="33" y="84"/>
                  <a:pt x="33" y="84"/>
                  <a:pt x="33" y="84"/>
                </a:cubicBezTo>
                <a:cubicBezTo>
                  <a:pt x="33" y="89"/>
                  <a:pt x="37" y="93"/>
                  <a:pt x="42" y="93"/>
                </a:cubicBezTo>
                <a:cubicBezTo>
                  <a:pt x="59" y="93"/>
                  <a:pt x="59" y="93"/>
                  <a:pt x="59" y="93"/>
                </a:cubicBezTo>
                <a:cubicBezTo>
                  <a:pt x="63" y="93"/>
                  <a:pt x="67" y="89"/>
                  <a:pt x="67" y="84"/>
                </a:cubicBezTo>
                <a:cubicBezTo>
                  <a:pt x="67" y="76"/>
                  <a:pt x="67" y="76"/>
                  <a:pt x="67" y="76"/>
                </a:cubicBezTo>
                <a:cubicBezTo>
                  <a:pt x="118" y="76"/>
                  <a:pt x="118" y="76"/>
                  <a:pt x="118" y="76"/>
                </a:cubicBezTo>
                <a:cubicBezTo>
                  <a:pt x="118" y="84"/>
                  <a:pt x="118" y="84"/>
                  <a:pt x="118" y="84"/>
                </a:cubicBezTo>
                <a:cubicBezTo>
                  <a:pt x="118" y="89"/>
                  <a:pt x="121" y="93"/>
                  <a:pt x="126" y="93"/>
                </a:cubicBezTo>
                <a:cubicBezTo>
                  <a:pt x="143" y="93"/>
                  <a:pt x="143" y="93"/>
                  <a:pt x="143" y="93"/>
                </a:cubicBezTo>
                <a:cubicBezTo>
                  <a:pt x="148" y="93"/>
                  <a:pt x="151" y="89"/>
                  <a:pt x="151" y="84"/>
                </a:cubicBezTo>
                <a:cubicBezTo>
                  <a:pt x="151" y="76"/>
                  <a:pt x="151" y="76"/>
                  <a:pt x="151" y="76"/>
                </a:cubicBezTo>
                <a:cubicBezTo>
                  <a:pt x="168" y="76"/>
                  <a:pt x="168" y="76"/>
                  <a:pt x="168" y="76"/>
                </a:cubicBezTo>
                <a:lnTo>
                  <a:pt x="168" y="143"/>
                </a:lnTo>
                <a:close/>
                <a:moveTo>
                  <a:pt x="42" y="84"/>
                </a:moveTo>
                <a:cubicBezTo>
                  <a:pt x="42" y="59"/>
                  <a:pt x="42" y="59"/>
                  <a:pt x="42" y="59"/>
                </a:cubicBezTo>
                <a:cubicBezTo>
                  <a:pt x="59" y="59"/>
                  <a:pt x="59" y="59"/>
                  <a:pt x="59" y="59"/>
                </a:cubicBezTo>
                <a:cubicBezTo>
                  <a:pt x="59" y="84"/>
                  <a:pt x="59" y="84"/>
                  <a:pt x="59" y="84"/>
                </a:cubicBezTo>
                <a:lnTo>
                  <a:pt x="42" y="84"/>
                </a:lnTo>
                <a:close/>
                <a:moveTo>
                  <a:pt x="126" y="84"/>
                </a:moveTo>
                <a:cubicBezTo>
                  <a:pt x="126" y="59"/>
                  <a:pt x="126" y="59"/>
                  <a:pt x="126" y="59"/>
                </a:cubicBezTo>
                <a:cubicBezTo>
                  <a:pt x="143" y="59"/>
                  <a:pt x="143" y="59"/>
                  <a:pt x="143" y="59"/>
                </a:cubicBezTo>
                <a:cubicBezTo>
                  <a:pt x="143" y="84"/>
                  <a:pt x="143" y="84"/>
                  <a:pt x="143" y="84"/>
                </a:cubicBezTo>
                <a:lnTo>
                  <a:pt x="126" y="84"/>
                </a:lnTo>
                <a:close/>
                <a:moveTo>
                  <a:pt x="177" y="67"/>
                </a:moveTo>
                <a:cubicBezTo>
                  <a:pt x="151" y="67"/>
                  <a:pt x="151" y="67"/>
                  <a:pt x="151" y="67"/>
                </a:cubicBezTo>
                <a:cubicBezTo>
                  <a:pt x="151" y="59"/>
                  <a:pt x="151" y="59"/>
                  <a:pt x="151" y="59"/>
                </a:cubicBezTo>
                <a:cubicBezTo>
                  <a:pt x="151" y="54"/>
                  <a:pt x="148" y="51"/>
                  <a:pt x="143" y="51"/>
                </a:cubicBezTo>
                <a:cubicBezTo>
                  <a:pt x="126" y="51"/>
                  <a:pt x="126" y="51"/>
                  <a:pt x="126" y="51"/>
                </a:cubicBezTo>
                <a:cubicBezTo>
                  <a:pt x="121" y="51"/>
                  <a:pt x="118" y="54"/>
                  <a:pt x="118" y="59"/>
                </a:cubicBezTo>
                <a:cubicBezTo>
                  <a:pt x="118" y="67"/>
                  <a:pt x="118" y="67"/>
                  <a:pt x="118" y="67"/>
                </a:cubicBezTo>
                <a:cubicBezTo>
                  <a:pt x="67" y="67"/>
                  <a:pt x="67" y="67"/>
                  <a:pt x="67" y="67"/>
                </a:cubicBezTo>
                <a:cubicBezTo>
                  <a:pt x="67" y="59"/>
                  <a:pt x="67" y="59"/>
                  <a:pt x="67" y="59"/>
                </a:cubicBezTo>
                <a:cubicBezTo>
                  <a:pt x="67" y="54"/>
                  <a:pt x="63" y="51"/>
                  <a:pt x="59" y="51"/>
                </a:cubicBezTo>
                <a:cubicBezTo>
                  <a:pt x="42" y="51"/>
                  <a:pt x="42" y="51"/>
                  <a:pt x="42" y="51"/>
                </a:cubicBezTo>
                <a:cubicBezTo>
                  <a:pt x="37" y="51"/>
                  <a:pt x="33" y="54"/>
                  <a:pt x="33" y="59"/>
                </a:cubicBezTo>
                <a:cubicBezTo>
                  <a:pt x="33" y="67"/>
                  <a:pt x="33" y="67"/>
                  <a:pt x="33" y="67"/>
                </a:cubicBezTo>
                <a:cubicBezTo>
                  <a:pt x="8" y="67"/>
                  <a:pt x="8" y="67"/>
                  <a:pt x="8" y="67"/>
                </a:cubicBezTo>
                <a:cubicBezTo>
                  <a:pt x="8" y="25"/>
                  <a:pt x="8" y="25"/>
                  <a:pt x="8" y="25"/>
                </a:cubicBezTo>
                <a:cubicBezTo>
                  <a:pt x="177" y="25"/>
                  <a:pt x="177" y="25"/>
                  <a:pt x="177" y="25"/>
                </a:cubicBezTo>
                <a:lnTo>
                  <a:pt x="177"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11" name="Freeform 157"/>
          <p:cNvSpPr>
            <a:spLocks noEditPoints="1"/>
          </p:cNvSpPr>
          <p:nvPr/>
        </p:nvSpPr>
        <p:spPr bwMode="auto">
          <a:xfrm>
            <a:off x="9701958" y="2026739"/>
            <a:ext cx="378439" cy="350447"/>
          </a:xfrm>
          <a:custGeom>
            <a:avLst/>
            <a:gdLst>
              <a:gd name="T0" fmla="*/ 145 w 186"/>
              <a:gd name="T1" fmla="*/ 37 h 172"/>
              <a:gd name="T2" fmla="*/ 106 w 186"/>
              <a:gd name="T3" fmla="*/ 8 h 172"/>
              <a:gd name="T4" fmla="*/ 94 w 186"/>
              <a:gd name="T5" fmla="*/ 20 h 172"/>
              <a:gd name="T6" fmla="*/ 93 w 186"/>
              <a:gd name="T7" fmla="*/ 20 h 172"/>
              <a:gd name="T8" fmla="*/ 92 w 186"/>
              <a:gd name="T9" fmla="*/ 20 h 172"/>
              <a:gd name="T10" fmla="*/ 79 w 186"/>
              <a:gd name="T11" fmla="*/ 8 h 172"/>
              <a:gd name="T12" fmla="*/ 41 w 186"/>
              <a:gd name="T13" fmla="*/ 37 h 172"/>
              <a:gd name="T14" fmla="*/ 0 w 186"/>
              <a:gd name="T15" fmla="*/ 45 h 172"/>
              <a:gd name="T16" fmla="*/ 8 w 186"/>
              <a:gd name="T17" fmla="*/ 71 h 172"/>
              <a:gd name="T18" fmla="*/ 17 w 186"/>
              <a:gd name="T19" fmla="*/ 172 h 172"/>
              <a:gd name="T20" fmla="*/ 177 w 186"/>
              <a:gd name="T21" fmla="*/ 164 h 172"/>
              <a:gd name="T22" fmla="*/ 186 w 186"/>
              <a:gd name="T23" fmla="*/ 62 h 172"/>
              <a:gd name="T24" fmla="*/ 177 w 186"/>
              <a:gd name="T25" fmla="*/ 37 h 172"/>
              <a:gd name="T26" fmla="*/ 75 w 186"/>
              <a:gd name="T27" fmla="*/ 15 h 172"/>
              <a:gd name="T28" fmla="*/ 84 w 186"/>
              <a:gd name="T29" fmla="*/ 37 h 172"/>
              <a:gd name="T30" fmla="*/ 48 w 186"/>
              <a:gd name="T31" fmla="*/ 19 h 172"/>
              <a:gd name="T32" fmla="*/ 8 w 186"/>
              <a:gd name="T33" fmla="*/ 45 h 172"/>
              <a:gd name="T34" fmla="*/ 69 w 186"/>
              <a:gd name="T35" fmla="*/ 62 h 172"/>
              <a:gd name="T36" fmla="*/ 89 w 186"/>
              <a:gd name="T37" fmla="*/ 164 h 172"/>
              <a:gd name="T38" fmla="*/ 17 w 186"/>
              <a:gd name="T39" fmla="*/ 121 h 172"/>
              <a:gd name="T40" fmla="*/ 89 w 186"/>
              <a:gd name="T41" fmla="*/ 164 h 172"/>
              <a:gd name="T42" fmla="*/ 17 w 186"/>
              <a:gd name="T43" fmla="*/ 113 h 172"/>
              <a:gd name="T44" fmla="*/ 62 w 186"/>
              <a:gd name="T45" fmla="*/ 71 h 172"/>
              <a:gd name="T46" fmla="*/ 52 w 186"/>
              <a:gd name="T47" fmla="*/ 86 h 172"/>
              <a:gd name="T48" fmla="*/ 58 w 186"/>
              <a:gd name="T49" fmla="*/ 87 h 172"/>
              <a:gd name="T50" fmla="*/ 89 w 186"/>
              <a:gd name="T51" fmla="*/ 71 h 172"/>
              <a:gd name="T52" fmla="*/ 89 w 186"/>
              <a:gd name="T53" fmla="*/ 62 h 172"/>
              <a:gd name="T54" fmla="*/ 89 w 186"/>
              <a:gd name="T55" fmla="*/ 47 h 172"/>
              <a:gd name="T56" fmla="*/ 111 w 186"/>
              <a:gd name="T57" fmla="*/ 15 h 172"/>
              <a:gd name="T58" fmla="*/ 135 w 186"/>
              <a:gd name="T59" fmla="*/ 37 h 172"/>
              <a:gd name="T60" fmla="*/ 99 w 186"/>
              <a:gd name="T61" fmla="*/ 31 h 172"/>
              <a:gd name="T62" fmla="*/ 97 w 186"/>
              <a:gd name="T63" fmla="*/ 47 h 172"/>
              <a:gd name="T64" fmla="*/ 97 w 186"/>
              <a:gd name="T65" fmla="*/ 62 h 172"/>
              <a:gd name="T66" fmla="*/ 169 w 186"/>
              <a:gd name="T67" fmla="*/ 164 h 172"/>
              <a:gd name="T68" fmla="*/ 97 w 186"/>
              <a:gd name="T69" fmla="*/ 121 h 172"/>
              <a:gd name="T70" fmla="*/ 169 w 186"/>
              <a:gd name="T71" fmla="*/ 164 h 172"/>
              <a:gd name="T72" fmla="*/ 97 w 186"/>
              <a:gd name="T73" fmla="*/ 113 h 172"/>
              <a:gd name="T74" fmla="*/ 113 w 186"/>
              <a:gd name="T75" fmla="*/ 71 h 172"/>
              <a:gd name="T76" fmla="*/ 132 w 186"/>
              <a:gd name="T77" fmla="*/ 88 h 172"/>
              <a:gd name="T78" fmla="*/ 133 w 186"/>
              <a:gd name="T79" fmla="*/ 81 h 172"/>
              <a:gd name="T80" fmla="*/ 169 w 186"/>
              <a:gd name="T81" fmla="*/ 71 h 172"/>
              <a:gd name="T82" fmla="*/ 177 w 186"/>
              <a:gd name="T83" fmla="*/ 62 h 172"/>
              <a:gd name="T84" fmla="*/ 106 w 186"/>
              <a:gd name="T85" fmla="*/ 45 h 172"/>
              <a:gd name="T86" fmla="*/ 177 w 186"/>
              <a:gd name="T87"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172">
                <a:moveTo>
                  <a:pt x="177" y="37"/>
                </a:moveTo>
                <a:cubicBezTo>
                  <a:pt x="145" y="37"/>
                  <a:pt x="145" y="37"/>
                  <a:pt x="145" y="37"/>
                </a:cubicBezTo>
                <a:cubicBezTo>
                  <a:pt x="148" y="30"/>
                  <a:pt x="149" y="22"/>
                  <a:pt x="145" y="15"/>
                </a:cubicBezTo>
                <a:cubicBezTo>
                  <a:pt x="138" y="3"/>
                  <a:pt x="121" y="0"/>
                  <a:pt x="106" y="8"/>
                </a:cubicBezTo>
                <a:cubicBezTo>
                  <a:pt x="101" y="11"/>
                  <a:pt x="97" y="15"/>
                  <a:pt x="94" y="20"/>
                </a:cubicBezTo>
                <a:cubicBezTo>
                  <a:pt x="94" y="20"/>
                  <a:pt x="94" y="20"/>
                  <a:pt x="94" y="20"/>
                </a:cubicBezTo>
                <a:cubicBezTo>
                  <a:pt x="94" y="20"/>
                  <a:pt x="94" y="20"/>
                  <a:pt x="94" y="20"/>
                </a:cubicBezTo>
                <a:cubicBezTo>
                  <a:pt x="93" y="20"/>
                  <a:pt x="93" y="20"/>
                  <a:pt x="93" y="20"/>
                </a:cubicBezTo>
                <a:cubicBezTo>
                  <a:pt x="93" y="20"/>
                  <a:pt x="92" y="20"/>
                  <a:pt x="92" y="20"/>
                </a:cubicBezTo>
                <a:cubicBezTo>
                  <a:pt x="92" y="20"/>
                  <a:pt x="92" y="20"/>
                  <a:pt x="92" y="20"/>
                </a:cubicBezTo>
                <a:cubicBezTo>
                  <a:pt x="92" y="20"/>
                  <a:pt x="91" y="20"/>
                  <a:pt x="91" y="20"/>
                </a:cubicBezTo>
                <a:cubicBezTo>
                  <a:pt x="89" y="15"/>
                  <a:pt x="85" y="11"/>
                  <a:pt x="79" y="8"/>
                </a:cubicBezTo>
                <a:cubicBezTo>
                  <a:pt x="65" y="0"/>
                  <a:pt x="48" y="3"/>
                  <a:pt x="41" y="15"/>
                </a:cubicBezTo>
                <a:cubicBezTo>
                  <a:pt x="37" y="22"/>
                  <a:pt x="37" y="30"/>
                  <a:pt x="41" y="37"/>
                </a:cubicBezTo>
                <a:cubicBezTo>
                  <a:pt x="8" y="37"/>
                  <a:pt x="8" y="37"/>
                  <a:pt x="8" y="37"/>
                </a:cubicBezTo>
                <a:cubicBezTo>
                  <a:pt x="4" y="37"/>
                  <a:pt x="0" y="41"/>
                  <a:pt x="0" y="45"/>
                </a:cubicBezTo>
                <a:cubicBezTo>
                  <a:pt x="0" y="62"/>
                  <a:pt x="0" y="62"/>
                  <a:pt x="0" y="62"/>
                </a:cubicBezTo>
                <a:cubicBezTo>
                  <a:pt x="0" y="67"/>
                  <a:pt x="4" y="71"/>
                  <a:pt x="8" y="71"/>
                </a:cubicBezTo>
                <a:cubicBezTo>
                  <a:pt x="8" y="164"/>
                  <a:pt x="8" y="164"/>
                  <a:pt x="8" y="164"/>
                </a:cubicBezTo>
                <a:cubicBezTo>
                  <a:pt x="8" y="168"/>
                  <a:pt x="12" y="172"/>
                  <a:pt x="17" y="172"/>
                </a:cubicBezTo>
                <a:cubicBezTo>
                  <a:pt x="169" y="172"/>
                  <a:pt x="169" y="172"/>
                  <a:pt x="169" y="172"/>
                </a:cubicBezTo>
                <a:cubicBezTo>
                  <a:pt x="173" y="172"/>
                  <a:pt x="177" y="168"/>
                  <a:pt x="177" y="164"/>
                </a:cubicBezTo>
                <a:cubicBezTo>
                  <a:pt x="177" y="71"/>
                  <a:pt x="177" y="71"/>
                  <a:pt x="177" y="71"/>
                </a:cubicBezTo>
                <a:cubicBezTo>
                  <a:pt x="182" y="71"/>
                  <a:pt x="186" y="67"/>
                  <a:pt x="186" y="62"/>
                </a:cubicBezTo>
                <a:cubicBezTo>
                  <a:pt x="186" y="45"/>
                  <a:pt x="186" y="45"/>
                  <a:pt x="186" y="45"/>
                </a:cubicBezTo>
                <a:cubicBezTo>
                  <a:pt x="186" y="41"/>
                  <a:pt x="182" y="37"/>
                  <a:pt x="177" y="37"/>
                </a:cubicBezTo>
                <a:close/>
                <a:moveTo>
                  <a:pt x="48" y="19"/>
                </a:moveTo>
                <a:cubicBezTo>
                  <a:pt x="53" y="11"/>
                  <a:pt x="65" y="9"/>
                  <a:pt x="75" y="15"/>
                </a:cubicBezTo>
                <a:cubicBezTo>
                  <a:pt x="81" y="19"/>
                  <a:pt x="85" y="25"/>
                  <a:pt x="86" y="31"/>
                </a:cubicBezTo>
                <a:cubicBezTo>
                  <a:pt x="85" y="33"/>
                  <a:pt x="85" y="35"/>
                  <a:pt x="84" y="37"/>
                </a:cubicBezTo>
                <a:cubicBezTo>
                  <a:pt x="50" y="37"/>
                  <a:pt x="50" y="37"/>
                  <a:pt x="50" y="37"/>
                </a:cubicBezTo>
                <a:cubicBezTo>
                  <a:pt x="46" y="31"/>
                  <a:pt x="45" y="25"/>
                  <a:pt x="48" y="19"/>
                </a:cubicBezTo>
                <a:close/>
                <a:moveTo>
                  <a:pt x="8" y="62"/>
                </a:moveTo>
                <a:cubicBezTo>
                  <a:pt x="8" y="45"/>
                  <a:pt x="8" y="45"/>
                  <a:pt x="8" y="45"/>
                </a:cubicBezTo>
                <a:cubicBezTo>
                  <a:pt x="80" y="45"/>
                  <a:pt x="80" y="45"/>
                  <a:pt x="80" y="45"/>
                </a:cubicBezTo>
                <a:cubicBezTo>
                  <a:pt x="76" y="52"/>
                  <a:pt x="72" y="58"/>
                  <a:pt x="69" y="62"/>
                </a:cubicBezTo>
                <a:lnTo>
                  <a:pt x="8" y="62"/>
                </a:lnTo>
                <a:close/>
                <a:moveTo>
                  <a:pt x="89" y="164"/>
                </a:moveTo>
                <a:cubicBezTo>
                  <a:pt x="17" y="164"/>
                  <a:pt x="17" y="164"/>
                  <a:pt x="17" y="164"/>
                </a:cubicBezTo>
                <a:cubicBezTo>
                  <a:pt x="17" y="121"/>
                  <a:pt x="17" y="121"/>
                  <a:pt x="17" y="121"/>
                </a:cubicBezTo>
                <a:cubicBezTo>
                  <a:pt x="89" y="121"/>
                  <a:pt x="89" y="121"/>
                  <a:pt x="89" y="121"/>
                </a:cubicBezTo>
                <a:lnTo>
                  <a:pt x="89" y="164"/>
                </a:lnTo>
                <a:close/>
                <a:moveTo>
                  <a:pt x="89" y="113"/>
                </a:moveTo>
                <a:cubicBezTo>
                  <a:pt x="17" y="113"/>
                  <a:pt x="17" y="113"/>
                  <a:pt x="17" y="113"/>
                </a:cubicBezTo>
                <a:cubicBezTo>
                  <a:pt x="17" y="71"/>
                  <a:pt x="17" y="71"/>
                  <a:pt x="17" y="71"/>
                </a:cubicBezTo>
                <a:cubicBezTo>
                  <a:pt x="62" y="71"/>
                  <a:pt x="62" y="71"/>
                  <a:pt x="62" y="71"/>
                </a:cubicBezTo>
                <a:cubicBezTo>
                  <a:pt x="56" y="77"/>
                  <a:pt x="52" y="80"/>
                  <a:pt x="52" y="81"/>
                </a:cubicBezTo>
                <a:cubicBezTo>
                  <a:pt x="50" y="82"/>
                  <a:pt x="50" y="85"/>
                  <a:pt x="52" y="86"/>
                </a:cubicBezTo>
                <a:cubicBezTo>
                  <a:pt x="52" y="87"/>
                  <a:pt x="53" y="88"/>
                  <a:pt x="54" y="88"/>
                </a:cubicBezTo>
                <a:cubicBezTo>
                  <a:pt x="55" y="88"/>
                  <a:pt x="57" y="88"/>
                  <a:pt x="58" y="87"/>
                </a:cubicBezTo>
                <a:cubicBezTo>
                  <a:pt x="58" y="87"/>
                  <a:pt x="65" y="81"/>
                  <a:pt x="73" y="71"/>
                </a:cubicBezTo>
                <a:cubicBezTo>
                  <a:pt x="89" y="71"/>
                  <a:pt x="89" y="71"/>
                  <a:pt x="89" y="71"/>
                </a:cubicBezTo>
                <a:lnTo>
                  <a:pt x="89" y="113"/>
                </a:lnTo>
                <a:close/>
                <a:moveTo>
                  <a:pt x="89" y="62"/>
                </a:moveTo>
                <a:cubicBezTo>
                  <a:pt x="79" y="62"/>
                  <a:pt x="79" y="62"/>
                  <a:pt x="79" y="62"/>
                </a:cubicBezTo>
                <a:cubicBezTo>
                  <a:pt x="83" y="58"/>
                  <a:pt x="86" y="52"/>
                  <a:pt x="89" y="47"/>
                </a:cubicBezTo>
                <a:lnTo>
                  <a:pt x="89" y="62"/>
                </a:lnTo>
                <a:close/>
                <a:moveTo>
                  <a:pt x="111" y="15"/>
                </a:moveTo>
                <a:cubicBezTo>
                  <a:pt x="121" y="9"/>
                  <a:pt x="133" y="11"/>
                  <a:pt x="137" y="19"/>
                </a:cubicBezTo>
                <a:cubicBezTo>
                  <a:pt x="140" y="25"/>
                  <a:pt x="139" y="31"/>
                  <a:pt x="135" y="37"/>
                </a:cubicBezTo>
                <a:cubicBezTo>
                  <a:pt x="102" y="37"/>
                  <a:pt x="102" y="37"/>
                  <a:pt x="102" y="37"/>
                </a:cubicBezTo>
                <a:cubicBezTo>
                  <a:pt x="101" y="35"/>
                  <a:pt x="100" y="33"/>
                  <a:pt x="99" y="31"/>
                </a:cubicBezTo>
                <a:cubicBezTo>
                  <a:pt x="100" y="25"/>
                  <a:pt x="104" y="19"/>
                  <a:pt x="111" y="15"/>
                </a:cubicBezTo>
                <a:close/>
                <a:moveTo>
                  <a:pt x="97" y="47"/>
                </a:moveTo>
                <a:cubicBezTo>
                  <a:pt x="100" y="53"/>
                  <a:pt x="103" y="58"/>
                  <a:pt x="106" y="62"/>
                </a:cubicBezTo>
                <a:cubicBezTo>
                  <a:pt x="97" y="62"/>
                  <a:pt x="97" y="62"/>
                  <a:pt x="97" y="62"/>
                </a:cubicBezTo>
                <a:lnTo>
                  <a:pt x="97" y="47"/>
                </a:lnTo>
                <a:close/>
                <a:moveTo>
                  <a:pt x="169" y="164"/>
                </a:moveTo>
                <a:cubicBezTo>
                  <a:pt x="97" y="164"/>
                  <a:pt x="97" y="164"/>
                  <a:pt x="97" y="164"/>
                </a:cubicBezTo>
                <a:cubicBezTo>
                  <a:pt x="97" y="121"/>
                  <a:pt x="97" y="121"/>
                  <a:pt x="97" y="121"/>
                </a:cubicBezTo>
                <a:cubicBezTo>
                  <a:pt x="169" y="121"/>
                  <a:pt x="169" y="121"/>
                  <a:pt x="169" y="121"/>
                </a:cubicBezTo>
                <a:lnTo>
                  <a:pt x="169" y="164"/>
                </a:lnTo>
                <a:close/>
                <a:moveTo>
                  <a:pt x="169" y="113"/>
                </a:moveTo>
                <a:cubicBezTo>
                  <a:pt x="97" y="113"/>
                  <a:pt x="97" y="113"/>
                  <a:pt x="97" y="113"/>
                </a:cubicBezTo>
                <a:cubicBezTo>
                  <a:pt x="97" y="71"/>
                  <a:pt x="97" y="71"/>
                  <a:pt x="97" y="71"/>
                </a:cubicBezTo>
                <a:cubicBezTo>
                  <a:pt x="113" y="71"/>
                  <a:pt x="113" y="71"/>
                  <a:pt x="113" y="71"/>
                </a:cubicBezTo>
                <a:cubicBezTo>
                  <a:pt x="121" y="81"/>
                  <a:pt x="127" y="87"/>
                  <a:pt x="128" y="87"/>
                </a:cubicBezTo>
                <a:cubicBezTo>
                  <a:pt x="129" y="88"/>
                  <a:pt x="130" y="88"/>
                  <a:pt x="132" y="88"/>
                </a:cubicBezTo>
                <a:cubicBezTo>
                  <a:pt x="133" y="88"/>
                  <a:pt x="133" y="87"/>
                  <a:pt x="134" y="86"/>
                </a:cubicBezTo>
                <a:cubicBezTo>
                  <a:pt x="135" y="85"/>
                  <a:pt x="135" y="82"/>
                  <a:pt x="133" y="81"/>
                </a:cubicBezTo>
                <a:cubicBezTo>
                  <a:pt x="133" y="80"/>
                  <a:pt x="129" y="77"/>
                  <a:pt x="124" y="71"/>
                </a:cubicBezTo>
                <a:cubicBezTo>
                  <a:pt x="169" y="71"/>
                  <a:pt x="169" y="71"/>
                  <a:pt x="169" y="71"/>
                </a:cubicBezTo>
                <a:lnTo>
                  <a:pt x="169" y="113"/>
                </a:lnTo>
                <a:close/>
                <a:moveTo>
                  <a:pt x="177" y="62"/>
                </a:moveTo>
                <a:cubicBezTo>
                  <a:pt x="117" y="62"/>
                  <a:pt x="117" y="62"/>
                  <a:pt x="117" y="62"/>
                </a:cubicBezTo>
                <a:cubicBezTo>
                  <a:pt x="113" y="58"/>
                  <a:pt x="109" y="52"/>
                  <a:pt x="106" y="45"/>
                </a:cubicBezTo>
                <a:cubicBezTo>
                  <a:pt x="177" y="45"/>
                  <a:pt x="177" y="45"/>
                  <a:pt x="177" y="45"/>
                </a:cubicBezTo>
                <a:lnTo>
                  <a:pt x="177"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10" name="Freeform 152"/>
          <p:cNvSpPr>
            <a:spLocks noEditPoints="1"/>
          </p:cNvSpPr>
          <p:nvPr/>
        </p:nvSpPr>
        <p:spPr bwMode="auto">
          <a:xfrm>
            <a:off x="4609627" y="4494903"/>
            <a:ext cx="379557" cy="376199"/>
          </a:xfrm>
          <a:custGeom>
            <a:avLst/>
            <a:gdLst>
              <a:gd name="T0" fmla="*/ 93 w 186"/>
              <a:gd name="T1" fmla="*/ 0 h 185"/>
              <a:gd name="T2" fmla="*/ 0 w 186"/>
              <a:gd name="T3" fmla="*/ 93 h 185"/>
              <a:gd name="T4" fmla="*/ 93 w 186"/>
              <a:gd name="T5" fmla="*/ 185 h 185"/>
              <a:gd name="T6" fmla="*/ 186 w 186"/>
              <a:gd name="T7" fmla="*/ 93 h 185"/>
              <a:gd name="T8" fmla="*/ 93 w 186"/>
              <a:gd name="T9" fmla="*/ 0 h 185"/>
              <a:gd name="T10" fmla="*/ 93 w 186"/>
              <a:gd name="T11" fmla="*/ 177 h 185"/>
              <a:gd name="T12" fmla="*/ 41 w 186"/>
              <a:gd name="T13" fmla="*/ 159 h 185"/>
              <a:gd name="T14" fmla="*/ 68 w 186"/>
              <a:gd name="T15" fmla="*/ 140 h 185"/>
              <a:gd name="T16" fmla="*/ 78 w 186"/>
              <a:gd name="T17" fmla="*/ 131 h 185"/>
              <a:gd name="T18" fmla="*/ 75 w 186"/>
              <a:gd name="T19" fmla="*/ 122 h 185"/>
              <a:gd name="T20" fmla="*/ 71 w 186"/>
              <a:gd name="T21" fmla="*/ 121 h 185"/>
              <a:gd name="T22" fmla="*/ 53 w 186"/>
              <a:gd name="T23" fmla="*/ 118 h 185"/>
              <a:gd name="T24" fmla="*/ 59 w 186"/>
              <a:gd name="T25" fmla="*/ 76 h 185"/>
              <a:gd name="T26" fmla="*/ 95 w 186"/>
              <a:gd name="T27" fmla="*/ 34 h 185"/>
              <a:gd name="T28" fmla="*/ 126 w 186"/>
              <a:gd name="T29" fmla="*/ 78 h 185"/>
              <a:gd name="T30" fmla="*/ 133 w 186"/>
              <a:gd name="T31" fmla="*/ 117 h 185"/>
              <a:gd name="T32" fmla="*/ 113 w 186"/>
              <a:gd name="T33" fmla="*/ 120 h 185"/>
              <a:gd name="T34" fmla="*/ 109 w 186"/>
              <a:gd name="T35" fmla="*/ 123 h 185"/>
              <a:gd name="T36" fmla="*/ 118 w 186"/>
              <a:gd name="T37" fmla="*/ 139 h 185"/>
              <a:gd name="T38" fmla="*/ 145 w 186"/>
              <a:gd name="T39" fmla="*/ 159 h 185"/>
              <a:gd name="T40" fmla="*/ 93 w 186"/>
              <a:gd name="T41" fmla="*/ 177 h 185"/>
              <a:gd name="T42" fmla="*/ 151 w 186"/>
              <a:gd name="T43" fmla="*/ 153 h 185"/>
              <a:gd name="T44" fmla="*/ 121 w 186"/>
              <a:gd name="T45" fmla="*/ 132 h 185"/>
              <a:gd name="T46" fmla="*/ 117 w 186"/>
              <a:gd name="T47" fmla="*/ 129 h 185"/>
              <a:gd name="T48" fmla="*/ 143 w 186"/>
              <a:gd name="T49" fmla="*/ 122 h 185"/>
              <a:gd name="T50" fmla="*/ 145 w 186"/>
              <a:gd name="T51" fmla="*/ 118 h 185"/>
              <a:gd name="T52" fmla="*/ 142 w 186"/>
              <a:gd name="T53" fmla="*/ 114 h 185"/>
              <a:gd name="T54" fmla="*/ 135 w 186"/>
              <a:gd name="T55" fmla="*/ 78 h 185"/>
              <a:gd name="T56" fmla="*/ 95 w 186"/>
              <a:gd name="T57" fmla="*/ 25 h 185"/>
              <a:gd name="T58" fmla="*/ 50 w 186"/>
              <a:gd name="T59" fmla="*/ 76 h 185"/>
              <a:gd name="T60" fmla="*/ 44 w 186"/>
              <a:gd name="T61" fmla="*/ 115 h 185"/>
              <a:gd name="T62" fmla="*/ 41 w 186"/>
              <a:gd name="T63" fmla="*/ 118 h 185"/>
              <a:gd name="T64" fmla="*/ 43 w 186"/>
              <a:gd name="T65" fmla="*/ 122 h 185"/>
              <a:gd name="T66" fmla="*/ 70 w 186"/>
              <a:gd name="T67" fmla="*/ 130 h 185"/>
              <a:gd name="T68" fmla="*/ 65 w 186"/>
              <a:gd name="T69" fmla="*/ 132 h 185"/>
              <a:gd name="T70" fmla="*/ 34 w 186"/>
              <a:gd name="T71" fmla="*/ 153 h 185"/>
              <a:gd name="T72" fmla="*/ 9 w 186"/>
              <a:gd name="T73" fmla="*/ 93 h 185"/>
              <a:gd name="T74" fmla="*/ 93 w 186"/>
              <a:gd name="T75" fmla="*/ 8 h 185"/>
              <a:gd name="T76" fmla="*/ 177 w 186"/>
              <a:gd name="T77" fmla="*/ 93 h 185"/>
              <a:gd name="T78" fmla="*/ 151 w 186"/>
              <a:gd name="T79" fmla="*/ 1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5">
                <a:moveTo>
                  <a:pt x="93" y="0"/>
                </a:moveTo>
                <a:cubicBezTo>
                  <a:pt x="42" y="0"/>
                  <a:pt x="0" y="41"/>
                  <a:pt x="0" y="93"/>
                </a:cubicBezTo>
                <a:cubicBezTo>
                  <a:pt x="0" y="144"/>
                  <a:pt x="42" y="185"/>
                  <a:pt x="93" y="185"/>
                </a:cubicBezTo>
                <a:cubicBezTo>
                  <a:pt x="144" y="185"/>
                  <a:pt x="186" y="144"/>
                  <a:pt x="186" y="93"/>
                </a:cubicBezTo>
                <a:cubicBezTo>
                  <a:pt x="186" y="41"/>
                  <a:pt x="144" y="0"/>
                  <a:pt x="93" y="0"/>
                </a:cubicBezTo>
                <a:close/>
                <a:moveTo>
                  <a:pt x="93" y="177"/>
                </a:moveTo>
                <a:cubicBezTo>
                  <a:pt x="73" y="177"/>
                  <a:pt x="55" y="170"/>
                  <a:pt x="41" y="159"/>
                </a:cubicBezTo>
                <a:cubicBezTo>
                  <a:pt x="46" y="151"/>
                  <a:pt x="58" y="143"/>
                  <a:pt x="68" y="140"/>
                </a:cubicBezTo>
                <a:cubicBezTo>
                  <a:pt x="74" y="138"/>
                  <a:pt x="77" y="135"/>
                  <a:pt x="78" y="131"/>
                </a:cubicBezTo>
                <a:cubicBezTo>
                  <a:pt x="79" y="126"/>
                  <a:pt x="76" y="122"/>
                  <a:pt x="75" y="122"/>
                </a:cubicBezTo>
                <a:cubicBezTo>
                  <a:pt x="74" y="121"/>
                  <a:pt x="72" y="120"/>
                  <a:pt x="71" y="121"/>
                </a:cubicBezTo>
                <a:cubicBezTo>
                  <a:pt x="71" y="121"/>
                  <a:pt x="64" y="123"/>
                  <a:pt x="53" y="118"/>
                </a:cubicBezTo>
                <a:cubicBezTo>
                  <a:pt x="56" y="112"/>
                  <a:pt x="59" y="100"/>
                  <a:pt x="59" y="76"/>
                </a:cubicBezTo>
                <a:cubicBezTo>
                  <a:pt x="59" y="37"/>
                  <a:pt x="76" y="34"/>
                  <a:pt x="95" y="34"/>
                </a:cubicBezTo>
                <a:cubicBezTo>
                  <a:pt x="109" y="34"/>
                  <a:pt x="126" y="38"/>
                  <a:pt x="126" y="78"/>
                </a:cubicBezTo>
                <a:cubicBezTo>
                  <a:pt x="126" y="100"/>
                  <a:pt x="130" y="111"/>
                  <a:pt x="133" y="117"/>
                </a:cubicBezTo>
                <a:cubicBezTo>
                  <a:pt x="129" y="119"/>
                  <a:pt x="121" y="121"/>
                  <a:pt x="113" y="120"/>
                </a:cubicBezTo>
                <a:cubicBezTo>
                  <a:pt x="111" y="120"/>
                  <a:pt x="109" y="121"/>
                  <a:pt x="109" y="123"/>
                </a:cubicBezTo>
                <a:cubicBezTo>
                  <a:pt x="107" y="126"/>
                  <a:pt x="107" y="134"/>
                  <a:pt x="118" y="139"/>
                </a:cubicBezTo>
                <a:cubicBezTo>
                  <a:pt x="126" y="143"/>
                  <a:pt x="137" y="149"/>
                  <a:pt x="145" y="159"/>
                </a:cubicBezTo>
                <a:cubicBezTo>
                  <a:pt x="131" y="170"/>
                  <a:pt x="113" y="177"/>
                  <a:pt x="93" y="177"/>
                </a:cubicBezTo>
                <a:close/>
                <a:moveTo>
                  <a:pt x="151" y="153"/>
                </a:moveTo>
                <a:cubicBezTo>
                  <a:pt x="142" y="142"/>
                  <a:pt x="131" y="136"/>
                  <a:pt x="121" y="132"/>
                </a:cubicBezTo>
                <a:cubicBezTo>
                  <a:pt x="119" y="131"/>
                  <a:pt x="118" y="130"/>
                  <a:pt x="117" y="129"/>
                </a:cubicBezTo>
                <a:cubicBezTo>
                  <a:pt x="131" y="128"/>
                  <a:pt x="142" y="122"/>
                  <a:pt x="143" y="122"/>
                </a:cubicBezTo>
                <a:cubicBezTo>
                  <a:pt x="144" y="121"/>
                  <a:pt x="145" y="119"/>
                  <a:pt x="145" y="118"/>
                </a:cubicBezTo>
                <a:cubicBezTo>
                  <a:pt x="145" y="116"/>
                  <a:pt x="144" y="115"/>
                  <a:pt x="142" y="114"/>
                </a:cubicBezTo>
                <a:cubicBezTo>
                  <a:pt x="142" y="114"/>
                  <a:pt x="135" y="108"/>
                  <a:pt x="135" y="78"/>
                </a:cubicBezTo>
                <a:cubicBezTo>
                  <a:pt x="135" y="43"/>
                  <a:pt x="121" y="25"/>
                  <a:pt x="95" y="25"/>
                </a:cubicBezTo>
                <a:cubicBezTo>
                  <a:pt x="73" y="25"/>
                  <a:pt x="50" y="31"/>
                  <a:pt x="50" y="76"/>
                </a:cubicBezTo>
                <a:cubicBezTo>
                  <a:pt x="50" y="108"/>
                  <a:pt x="45" y="114"/>
                  <a:pt x="44" y="115"/>
                </a:cubicBezTo>
                <a:cubicBezTo>
                  <a:pt x="43" y="115"/>
                  <a:pt x="42" y="116"/>
                  <a:pt x="41" y="118"/>
                </a:cubicBezTo>
                <a:cubicBezTo>
                  <a:pt x="41" y="120"/>
                  <a:pt x="42" y="121"/>
                  <a:pt x="43" y="122"/>
                </a:cubicBezTo>
                <a:cubicBezTo>
                  <a:pt x="55" y="129"/>
                  <a:pt x="64" y="130"/>
                  <a:pt x="70" y="130"/>
                </a:cubicBezTo>
                <a:cubicBezTo>
                  <a:pt x="69" y="130"/>
                  <a:pt x="68" y="131"/>
                  <a:pt x="65" y="132"/>
                </a:cubicBezTo>
                <a:cubicBezTo>
                  <a:pt x="54" y="135"/>
                  <a:pt x="41" y="144"/>
                  <a:pt x="34" y="153"/>
                </a:cubicBezTo>
                <a:cubicBezTo>
                  <a:pt x="18" y="138"/>
                  <a:pt x="9" y="116"/>
                  <a:pt x="9" y="93"/>
                </a:cubicBezTo>
                <a:cubicBezTo>
                  <a:pt x="9" y="46"/>
                  <a:pt x="46" y="8"/>
                  <a:pt x="93" y="8"/>
                </a:cubicBezTo>
                <a:cubicBezTo>
                  <a:pt x="140" y="8"/>
                  <a:pt x="177" y="46"/>
                  <a:pt x="177" y="93"/>
                </a:cubicBezTo>
                <a:cubicBezTo>
                  <a:pt x="177" y="117"/>
                  <a:pt x="167" y="138"/>
                  <a:pt x="151" y="1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12" name="Freeform 170"/>
          <p:cNvSpPr>
            <a:spLocks noEditPoints="1"/>
          </p:cNvSpPr>
          <p:nvPr/>
        </p:nvSpPr>
        <p:spPr bwMode="auto">
          <a:xfrm>
            <a:off x="2062065" y="4494903"/>
            <a:ext cx="378439" cy="379557"/>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77" name="Freeform 507"/>
          <p:cNvSpPr>
            <a:spLocks noEditPoints="1"/>
          </p:cNvSpPr>
          <p:nvPr/>
        </p:nvSpPr>
        <p:spPr bwMode="auto">
          <a:xfrm>
            <a:off x="9724818" y="4486038"/>
            <a:ext cx="379684" cy="377444"/>
          </a:xfrm>
          <a:custGeom>
            <a:avLst/>
            <a:gdLst>
              <a:gd name="T0" fmla="*/ 106 w 186"/>
              <a:gd name="T1" fmla="*/ 46 h 185"/>
              <a:gd name="T2" fmla="*/ 102 w 186"/>
              <a:gd name="T3" fmla="*/ 17 h 185"/>
              <a:gd name="T4" fmla="*/ 97 w 186"/>
              <a:gd name="T5" fmla="*/ 46 h 185"/>
              <a:gd name="T6" fmla="*/ 161 w 186"/>
              <a:gd name="T7" fmla="*/ 88 h 185"/>
              <a:gd name="T8" fmla="*/ 152 w 186"/>
              <a:gd name="T9" fmla="*/ 76 h 185"/>
              <a:gd name="T10" fmla="*/ 9 w 186"/>
              <a:gd name="T11" fmla="*/ 67 h 185"/>
              <a:gd name="T12" fmla="*/ 0 w 186"/>
              <a:gd name="T13" fmla="*/ 126 h 185"/>
              <a:gd name="T14" fmla="*/ 5 w 186"/>
              <a:gd name="T15" fmla="*/ 177 h 185"/>
              <a:gd name="T16" fmla="*/ 5 w 186"/>
              <a:gd name="T17" fmla="*/ 185 h 185"/>
              <a:gd name="T18" fmla="*/ 152 w 186"/>
              <a:gd name="T19" fmla="*/ 181 h 185"/>
              <a:gd name="T20" fmla="*/ 123 w 186"/>
              <a:gd name="T21" fmla="*/ 177 h 185"/>
              <a:gd name="T22" fmla="*/ 161 w 186"/>
              <a:gd name="T23" fmla="*/ 139 h 185"/>
              <a:gd name="T24" fmla="*/ 161 w 186"/>
              <a:gd name="T25" fmla="*/ 88 h 185"/>
              <a:gd name="T26" fmla="*/ 59 w 186"/>
              <a:gd name="T27" fmla="*/ 177 h 185"/>
              <a:gd name="T28" fmla="*/ 131 w 186"/>
              <a:gd name="T29" fmla="*/ 160 h 185"/>
              <a:gd name="T30" fmla="*/ 144 w 186"/>
              <a:gd name="T31" fmla="*/ 126 h 185"/>
              <a:gd name="T32" fmla="*/ 16 w 186"/>
              <a:gd name="T33" fmla="*/ 152 h 185"/>
              <a:gd name="T34" fmla="*/ 9 w 186"/>
              <a:gd name="T35" fmla="*/ 76 h 185"/>
              <a:gd name="T36" fmla="*/ 144 w 186"/>
              <a:gd name="T37" fmla="*/ 126 h 185"/>
              <a:gd name="T38" fmla="*/ 152 w 186"/>
              <a:gd name="T39" fmla="*/ 131 h 185"/>
              <a:gd name="T40" fmla="*/ 152 w 186"/>
              <a:gd name="T41" fmla="*/ 97 h 185"/>
              <a:gd name="T42" fmla="*/ 177 w 186"/>
              <a:gd name="T43" fmla="*/ 114 h 185"/>
              <a:gd name="T44" fmla="*/ 76 w 186"/>
              <a:gd name="T45" fmla="*/ 50 h 185"/>
              <a:gd name="T46" fmla="*/ 80 w 186"/>
              <a:gd name="T47" fmla="*/ 4 h 185"/>
              <a:gd name="T48" fmla="*/ 72 w 186"/>
              <a:gd name="T49" fmla="*/ 4 h 185"/>
              <a:gd name="T50" fmla="*/ 76 w 186"/>
              <a:gd name="T51" fmla="*/ 50 h 185"/>
              <a:gd name="T52" fmla="*/ 131 w 186"/>
              <a:gd name="T53" fmla="*/ 55 h 185"/>
              <a:gd name="T54" fmla="*/ 127 w 186"/>
              <a:gd name="T55" fmla="*/ 8 h 185"/>
              <a:gd name="T56" fmla="*/ 123 w 186"/>
              <a:gd name="T57" fmla="*/ 55 h 185"/>
              <a:gd name="T58" fmla="*/ 51 w 186"/>
              <a:gd name="T59" fmla="*/ 59 h 185"/>
              <a:gd name="T60" fmla="*/ 55 w 186"/>
              <a:gd name="T61" fmla="*/ 13 h 185"/>
              <a:gd name="T62" fmla="*/ 47 w 186"/>
              <a:gd name="T63" fmla="*/ 13 h 185"/>
              <a:gd name="T64" fmla="*/ 51 w 186"/>
              <a:gd name="T65" fmla="*/ 59 h 185"/>
              <a:gd name="T66" fmla="*/ 30 w 186"/>
              <a:gd name="T67" fmla="*/ 46 h 185"/>
              <a:gd name="T68" fmla="*/ 26 w 186"/>
              <a:gd name="T69" fmla="*/ 17 h 185"/>
              <a:gd name="T70" fmla="*/ 21 w 186"/>
              <a:gd name="T71"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85">
                <a:moveTo>
                  <a:pt x="102" y="50"/>
                </a:moveTo>
                <a:cubicBezTo>
                  <a:pt x="104" y="50"/>
                  <a:pt x="106" y="49"/>
                  <a:pt x="106" y="46"/>
                </a:cubicBezTo>
                <a:cubicBezTo>
                  <a:pt x="106" y="21"/>
                  <a:pt x="106" y="21"/>
                  <a:pt x="106" y="21"/>
                </a:cubicBezTo>
                <a:cubicBezTo>
                  <a:pt x="106" y="19"/>
                  <a:pt x="104" y="17"/>
                  <a:pt x="102" y="17"/>
                </a:cubicBezTo>
                <a:cubicBezTo>
                  <a:pt x="99" y="17"/>
                  <a:pt x="97" y="19"/>
                  <a:pt x="97" y="21"/>
                </a:cubicBezTo>
                <a:cubicBezTo>
                  <a:pt x="97" y="46"/>
                  <a:pt x="97" y="46"/>
                  <a:pt x="97" y="46"/>
                </a:cubicBezTo>
                <a:cubicBezTo>
                  <a:pt x="97" y="49"/>
                  <a:pt x="99" y="50"/>
                  <a:pt x="102" y="50"/>
                </a:cubicBezTo>
                <a:close/>
                <a:moveTo>
                  <a:pt x="161" y="88"/>
                </a:moveTo>
                <a:cubicBezTo>
                  <a:pt x="152" y="88"/>
                  <a:pt x="152" y="88"/>
                  <a:pt x="152" y="88"/>
                </a:cubicBezTo>
                <a:cubicBezTo>
                  <a:pt x="152" y="76"/>
                  <a:pt x="152" y="76"/>
                  <a:pt x="152" y="76"/>
                </a:cubicBezTo>
                <a:cubicBezTo>
                  <a:pt x="152" y="71"/>
                  <a:pt x="148" y="67"/>
                  <a:pt x="144" y="67"/>
                </a:cubicBezTo>
                <a:cubicBezTo>
                  <a:pt x="9" y="67"/>
                  <a:pt x="9" y="67"/>
                  <a:pt x="9" y="67"/>
                </a:cubicBezTo>
                <a:cubicBezTo>
                  <a:pt x="4" y="67"/>
                  <a:pt x="0" y="71"/>
                  <a:pt x="0" y="76"/>
                </a:cubicBezTo>
                <a:cubicBezTo>
                  <a:pt x="0" y="126"/>
                  <a:pt x="0" y="126"/>
                  <a:pt x="0" y="126"/>
                </a:cubicBezTo>
                <a:cubicBezTo>
                  <a:pt x="0" y="148"/>
                  <a:pt x="12" y="167"/>
                  <a:pt x="29" y="177"/>
                </a:cubicBezTo>
                <a:cubicBezTo>
                  <a:pt x="5" y="177"/>
                  <a:pt x="5" y="177"/>
                  <a:pt x="5" y="177"/>
                </a:cubicBezTo>
                <a:cubicBezTo>
                  <a:pt x="2" y="177"/>
                  <a:pt x="0" y="179"/>
                  <a:pt x="0" y="181"/>
                </a:cubicBezTo>
                <a:cubicBezTo>
                  <a:pt x="0" y="184"/>
                  <a:pt x="2" y="185"/>
                  <a:pt x="5" y="185"/>
                </a:cubicBezTo>
                <a:cubicBezTo>
                  <a:pt x="148" y="185"/>
                  <a:pt x="148" y="185"/>
                  <a:pt x="148" y="185"/>
                </a:cubicBezTo>
                <a:cubicBezTo>
                  <a:pt x="150" y="185"/>
                  <a:pt x="152" y="184"/>
                  <a:pt x="152" y="181"/>
                </a:cubicBezTo>
                <a:cubicBezTo>
                  <a:pt x="152" y="179"/>
                  <a:pt x="150" y="177"/>
                  <a:pt x="148" y="177"/>
                </a:cubicBezTo>
                <a:cubicBezTo>
                  <a:pt x="123" y="177"/>
                  <a:pt x="123" y="177"/>
                  <a:pt x="123" y="177"/>
                </a:cubicBezTo>
                <a:cubicBezTo>
                  <a:pt x="137" y="169"/>
                  <a:pt x="147" y="155"/>
                  <a:pt x="151" y="139"/>
                </a:cubicBezTo>
                <a:cubicBezTo>
                  <a:pt x="161" y="139"/>
                  <a:pt x="161" y="139"/>
                  <a:pt x="161" y="139"/>
                </a:cubicBezTo>
                <a:cubicBezTo>
                  <a:pt x="175" y="139"/>
                  <a:pt x="186" y="128"/>
                  <a:pt x="186" y="114"/>
                </a:cubicBezTo>
                <a:cubicBezTo>
                  <a:pt x="186" y="100"/>
                  <a:pt x="175" y="88"/>
                  <a:pt x="161" y="88"/>
                </a:cubicBezTo>
                <a:close/>
                <a:moveTo>
                  <a:pt x="93" y="177"/>
                </a:moveTo>
                <a:cubicBezTo>
                  <a:pt x="59" y="177"/>
                  <a:pt x="59" y="177"/>
                  <a:pt x="59" y="177"/>
                </a:cubicBezTo>
                <a:cubicBezTo>
                  <a:pt x="44" y="177"/>
                  <a:pt x="31" y="171"/>
                  <a:pt x="22" y="160"/>
                </a:cubicBezTo>
                <a:cubicBezTo>
                  <a:pt x="131" y="160"/>
                  <a:pt x="131" y="160"/>
                  <a:pt x="131" y="160"/>
                </a:cubicBezTo>
                <a:cubicBezTo>
                  <a:pt x="122" y="171"/>
                  <a:pt x="108" y="177"/>
                  <a:pt x="93" y="177"/>
                </a:cubicBezTo>
                <a:close/>
                <a:moveTo>
                  <a:pt x="144" y="126"/>
                </a:moveTo>
                <a:cubicBezTo>
                  <a:pt x="144" y="136"/>
                  <a:pt x="141" y="144"/>
                  <a:pt x="137" y="152"/>
                </a:cubicBezTo>
                <a:cubicBezTo>
                  <a:pt x="16" y="152"/>
                  <a:pt x="16" y="152"/>
                  <a:pt x="16" y="152"/>
                </a:cubicBezTo>
                <a:cubicBezTo>
                  <a:pt x="11" y="144"/>
                  <a:pt x="9" y="136"/>
                  <a:pt x="9" y="126"/>
                </a:cubicBezTo>
                <a:cubicBezTo>
                  <a:pt x="9" y="76"/>
                  <a:pt x="9" y="76"/>
                  <a:pt x="9" y="76"/>
                </a:cubicBezTo>
                <a:cubicBezTo>
                  <a:pt x="144" y="76"/>
                  <a:pt x="144" y="76"/>
                  <a:pt x="144" y="76"/>
                </a:cubicBezTo>
                <a:lnTo>
                  <a:pt x="144" y="126"/>
                </a:lnTo>
                <a:close/>
                <a:moveTo>
                  <a:pt x="161" y="131"/>
                </a:moveTo>
                <a:cubicBezTo>
                  <a:pt x="152" y="131"/>
                  <a:pt x="152" y="131"/>
                  <a:pt x="152" y="131"/>
                </a:cubicBezTo>
                <a:cubicBezTo>
                  <a:pt x="152" y="129"/>
                  <a:pt x="152" y="128"/>
                  <a:pt x="152" y="126"/>
                </a:cubicBezTo>
                <a:cubicBezTo>
                  <a:pt x="152" y="97"/>
                  <a:pt x="152" y="97"/>
                  <a:pt x="152" y="97"/>
                </a:cubicBezTo>
                <a:cubicBezTo>
                  <a:pt x="161" y="97"/>
                  <a:pt x="161" y="97"/>
                  <a:pt x="161" y="97"/>
                </a:cubicBezTo>
                <a:cubicBezTo>
                  <a:pt x="170" y="97"/>
                  <a:pt x="177" y="104"/>
                  <a:pt x="177" y="114"/>
                </a:cubicBezTo>
                <a:cubicBezTo>
                  <a:pt x="177" y="123"/>
                  <a:pt x="170" y="131"/>
                  <a:pt x="161" y="131"/>
                </a:cubicBezTo>
                <a:close/>
                <a:moveTo>
                  <a:pt x="76" y="50"/>
                </a:moveTo>
                <a:cubicBezTo>
                  <a:pt x="79" y="50"/>
                  <a:pt x="80" y="49"/>
                  <a:pt x="80" y="46"/>
                </a:cubicBezTo>
                <a:cubicBezTo>
                  <a:pt x="80" y="4"/>
                  <a:pt x="80" y="4"/>
                  <a:pt x="80" y="4"/>
                </a:cubicBezTo>
                <a:cubicBezTo>
                  <a:pt x="80" y="2"/>
                  <a:pt x="79" y="0"/>
                  <a:pt x="76" y="0"/>
                </a:cubicBezTo>
                <a:cubicBezTo>
                  <a:pt x="74" y="0"/>
                  <a:pt x="72" y="2"/>
                  <a:pt x="72" y="4"/>
                </a:cubicBezTo>
                <a:cubicBezTo>
                  <a:pt x="72" y="46"/>
                  <a:pt x="72" y="46"/>
                  <a:pt x="72" y="46"/>
                </a:cubicBezTo>
                <a:cubicBezTo>
                  <a:pt x="72" y="49"/>
                  <a:pt x="74" y="50"/>
                  <a:pt x="76" y="50"/>
                </a:cubicBezTo>
                <a:close/>
                <a:moveTo>
                  <a:pt x="127" y="59"/>
                </a:moveTo>
                <a:cubicBezTo>
                  <a:pt x="129" y="59"/>
                  <a:pt x="131" y="57"/>
                  <a:pt x="131" y="55"/>
                </a:cubicBezTo>
                <a:cubicBezTo>
                  <a:pt x="131" y="13"/>
                  <a:pt x="131" y="13"/>
                  <a:pt x="131" y="13"/>
                </a:cubicBezTo>
                <a:cubicBezTo>
                  <a:pt x="131" y="10"/>
                  <a:pt x="129" y="8"/>
                  <a:pt x="127" y="8"/>
                </a:cubicBezTo>
                <a:cubicBezTo>
                  <a:pt x="125" y="8"/>
                  <a:pt x="123" y="10"/>
                  <a:pt x="123" y="13"/>
                </a:cubicBezTo>
                <a:cubicBezTo>
                  <a:pt x="123" y="55"/>
                  <a:pt x="123" y="55"/>
                  <a:pt x="123" y="55"/>
                </a:cubicBezTo>
                <a:cubicBezTo>
                  <a:pt x="123" y="57"/>
                  <a:pt x="125" y="59"/>
                  <a:pt x="127" y="59"/>
                </a:cubicBezTo>
                <a:close/>
                <a:moveTo>
                  <a:pt x="51" y="59"/>
                </a:moveTo>
                <a:cubicBezTo>
                  <a:pt x="53" y="59"/>
                  <a:pt x="55" y="57"/>
                  <a:pt x="55" y="55"/>
                </a:cubicBezTo>
                <a:cubicBezTo>
                  <a:pt x="55" y="13"/>
                  <a:pt x="55" y="13"/>
                  <a:pt x="55" y="13"/>
                </a:cubicBezTo>
                <a:cubicBezTo>
                  <a:pt x="55" y="10"/>
                  <a:pt x="53" y="8"/>
                  <a:pt x="51" y="8"/>
                </a:cubicBezTo>
                <a:cubicBezTo>
                  <a:pt x="49" y="8"/>
                  <a:pt x="47" y="10"/>
                  <a:pt x="47" y="13"/>
                </a:cubicBezTo>
                <a:cubicBezTo>
                  <a:pt x="47" y="55"/>
                  <a:pt x="47" y="55"/>
                  <a:pt x="47" y="55"/>
                </a:cubicBezTo>
                <a:cubicBezTo>
                  <a:pt x="47" y="57"/>
                  <a:pt x="49" y="59"/>
                  <a:pt x="51" y="59"/>
                </a:cubicBezTo>
                <a:close/>
                <a:moveTo>
                  <a:pt x="26" y="50"/>
                </a:moveTo>
                <a:cubicBezTo>
                  <a:pt x="28" y="50"/>
                  <a:pt x="30" y="49"/>
                  <a:pt x="30" y="46"/>
                </a:cubicBezTo>
                <a:cubicBezTo>
                  <a:pt x="30" y="21"/>
                  <a:pt x="30" y="21"/>
                  <a:pt x="30" y="21"/>
                </a:cubicBezTo>
                <a:cubicBezTo>
                  <a:pt x="30" y="19"/>
                  <a:pt x="28" y="17"/>
                  <a:pt x="26" y="17"/>
                </a:cubicBezTo>
                <a:cubicBezTo>
                  <a:pt x="23" y="17"/>
                  <a:pt x="21" y="19"/>
                  <a:pt x="21" y="21"/>
                </a:cubicBezTo>
                <a:cubicBezTo>
                  <a:pt x="21" y="46"/>
                  <a:pt x="21" y="46"/>
                  <a:pt x="21" y="46"/>
                </a:cubicBezTo>
                <a:cubicBezTo>
                  <a:pt x="21" y="49"/>
                  <a:pt x="23" y="50"/>
                  <a:pt x="26"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
        <p:nvSpPr>
          <p:cNvPr id="78" name="Freeform 513"/>
          <p:cNvSpPr>
            <a:spLocks noEditPoints="1"/>
          </p:cNvSpPr>
          <p:nvPr/>
        </p:nvSpPr>
        <p:spPr bwMode="auto">
          <a:xfrm>
            <a:off x="7150973" y="4497017"/>
            <a:ext cx="387524" cy="377444"/>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Source Sans Pro" charset="0"/>
              <a:ea typeface="Source Sans Pro" charset="0"/>
              <a:cs typeface="Source Sans Pro" charset="0"/>
            </a:endParaRPr>
          </a:p>
        </p:txBody>
      </p:sp>
    </p:spTree>
    <p:extLst>
      <p:ext uri="{BB962C8B-B14F-4D97-AF65-F5344CB8AC3E}">
        <p14:creationId xmlns:p14="http://schemas.microsoft.com/office/powerpoint/2010/main" val="46561629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248443" y="0"/>
            <a:ext cx="7943556" cy="6858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Line 6"/>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5" name="Slide Number Placeholder 4"/>
          <p:cNvSpPr>
            <a:spLocks noGrp="1"/>
          </p:cNvSpPr>
          <p:nvPr>
            <p:ph type="sldNum" sz="quarter" idx="4"/>
          </p:nvPr>
        </p:nvSpPr>
        <p:spPr/>
        <p:txBody>
          <a:bodyPr/>
          <a:lstStyle/>
          <a:p>
            <a:fld id="{D60D1EDE-7116-2443-9BDD-368CE5B37660}" type="slidenum">
              <a:rPr lang="en-US" smtClean="0"/>
              <a:t>19</a:t>
            </a:fld>
            <a:endParaRPr lang="en-US" dirty="0"/>
          </a:p>
        </p:txBody>
      </p:sp>
      <p:sp>
        <p:nvSpPr>
          <p:cNvPr id="9" name="Title 8"/>
          <p:cNvSpPr>
            <a:spLocks noGrp="1"/>
          </p:cNvSpPr>
          <p:nvPr>
            <p:ph type="title"/>
          </p:nvPr>
        </p:nvSpPr>
        <p:spPr>
          <a:xfrm>
            <a:off x="592975" y="1132055"/>
            <a:ext cx="3424843" cy="2119574"/>
          </a:xfrm>
        </p:spPr>
        <p:txBody>
          <a:bodyPr/>
          <a:lstStyle/>
          <a:p>
            <a:r>
              <a:rPr lang="en-US" dirty="0" smtClean="0"/>
              <a:t>VERTICAL</a:t>
            </a:r>
            <a:br>
              <a:rPr lang="en-US" dirty="0" smtClean="0"/>
            </a:br>
            <a:r>
              <a:rPr lang="en-US" dirty="0" smtClean="0"/>
              <a:t>MAP WITH</a:t>
            </a:r>
            <a:br>
              <a:rPr lang="en-US" dirty="0" smtClean="0"/>
            </a:br>
            <a:r>
              <a:rPr lang="en-US" dirty="0" smtClean="0"/>
              <a:t>OFFICES</a:t>
            </a:r>
            <a:endParaRPr lang="en-US" dirty="0"/>
          </a:p>
        </p:txBody>
      </p:sp>
      <p:sp>
        <p:nvSpPr>
          <p:cNvPr id="11" name="Text Placeholder 10"/>
          <p:cNvSpPr>
            <a:spLocks noGrp="1"/>
          </p:cNvSpPr>
          <p:nvPr>
            <p:ph type="body" sz="quarter" idx="13"/>
          </p:nvPr>
        </p:nvSpPr>
        <p:spPr>
          <a:xfrm>
            <a:off x="592975" y="793917"/>
            <a:ext cx="3424843" cy="338138"/>
          </a:xfrm>
        </p:spPr>
        <p:txBody>
          <a:bodyPr/>
          <a:lstStyle/>
          <a:p>
            <a:r>
              <a:rPr lang="en-US" dirty="0" smtClean="0"/>
              <a:t>CLOSINGS</a:t>
            </a:r>
            <a:endParaRPr lang="en-US" dirty="0"/>
          </a:p>
        </p:txBody>
      </p:sp>
      <p:grpSp>
        <p:nvGrpSpPr>
          <p:cNvPr id="39" name="Group 38"/>
          <p:cNvGrpSpPr/>
          <p:nvPr/>
        </p:nvGrpSpPr>
        <p:grpSpPr>
          <a:xfrm>
            <a:off x="715655" y="3753521"/>
            <a:ext cx="2639260" cy="977564"/>
            <a:chOff x="2610601" y="1936624"/>
            <a:chExt cx="2639260" cy="977564"/>
          </a:xfrm>
        </p:grpSpPr>
        <p:sp>
          <p:nvSpPr>
            <p:cNvPr id="40" name="Oval 39"/>
            <p:cNvSpPr/>
            <p:nvPr/>
          </p:nvSpPr>
          <p:spPr>
            <a:xfrm>
              <a:off x="2610601" y="1996307"/>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1</a:t>
              </a:r>
              <a:endParaRPr lang="en-US" b="1" dirty="0">
                <a:latin typeface="Source Sans Pro" charset="0"/>
                <a:ea typeface="Source Sans Pro" charset="0"/>
                <a:cs typeface="Source Sans Pro" charset="0"/>
              </a:endParaRPr>
            </a:p>
          </p:txBody>
        </p:sp>
        <p:sp>
          <p:nvSpPr>
            <p:cNvPr id="41" name="TextBox 40"/>
            <p:cNvSpPr txBox="1"/>
            <p:nvPr/>
          </p:nvSpPr>
          <p:spPr>
            <a:xfrm>
              <a:off x="3094302" y="2206494"/>
              <a:ext cx="2155559" cy="707694"/>
            </a:xfrm>
            <a:prstGeom prst="rect">
              <a:avLst/>
            </a:prstGeom>
            <a:noFill/>
          </p:spPr>
          <p:txBody>
            <a:bodyPr wrap="square" rtlCol="0">
              <a:spAutoFit/>
            </a:bodyPr>
            <a:lstStyle/>
            <a:p>
              <a:r>
                <a:rPr lang="en-US" sz="1333" dirty="0" smtClean="0">
                  <a:solidFill>
                    <a:schemeClr val="bg1">
                      <a:lumMod val="65000"/>
                    </a:schemeClr>
                  </a:solidFill>
                  <a:latin typeface="Source Sans Pro Regular" charset="0"/>
                  <a:ea typeface="Source Sans Pro Light" charset="0"/>
                </a:rPr>
                <a:t>8526 Route 64</a:t>
              </a:r>
            </a:p>
            <a:p>
              <a:r>
                <a:rPr lang="en-US" sz="1333" dirty="0" smtClean="0">
                  <a:solidFill>
                    <a:schemeClr val="bg1">
                      <a:lumMod val="65000"/>
                    </a:schemeClr>
                  </a:solidFill>
                  <a:latin typeface="Source Sans Pro Regular" charset="0"/>
                  <a:ea typeface="Source Sans Pro Light" charset="0"/>
                </a:rPr>
                <a:t>Fitchburg, MA 01420</a:t>
              </a:r>
            </a:p>
            <a:p>
              <a:r>
                <a:rPr lang="en-US" sz="1333" dirty="0" smtClean="0">
                  <a:solidFill>
                    <a:schemeClr val="bg1">
                      <a:lumMod val="65000"/>
                    </a:schemeClr>
                  </a:solidFill>
                  <a:latin typeface="Source Sans Pro Regular" charset="0"/>
                  <a:ea typeface="Source Sans Pro Light" charset="0"/>
                </a:rPr>
                <a:t>GERMANY</a:t>
              </a:r>
              <a:endParaRPr lang="en-US" sz="1333" dirty="0">
                <a:solidFill>
                  <a:schemeClr val="bg1">
                    <a:lumMod val="65000"/>
                  </a:schemeClr>
                </a:solidFill>
                <a:latin typeface="Source Sans Pro Regular" charset="0"/>
                <a:ea typeface="Source Sans Pro Light" charset="0"/>
              </a:endParaRPr>
            </a:p>
          </p:txBody>
        </p:sp>
        <p:sp>
          <p:nvSpPr>
            <p:cNvPr id="42" name="Rectangle 41"/>
            <p:cNvSpPr/>
            <p:nvPr/>
          </p:nvSpPr>
          <p:spPr>
            <a:xfrm>
              <a:off x="3088582" y="1936624"/>
              <a:ext cx="1422184" cy="297454"/>
            </a:xfrm>
            <a:prstGeom prst="rect">
              <a:avLst/>
            </a:prstGeom>
          </p:spPr>
          <p:txBody>
            <a:bodyPr wrap="none">
              <a:spAutoFit/>
            </a:bodyPr>
            <a:lstStyle/>
            <a:p>
              <a:r>
                <a:rPr lang="en-US" sz="1333" b="1" dirty="0" smtClean="0">
                  <a:latin typeface="Source Sans Pro Bold" charset="0"/>
                </a:rPr>
                <a:t>HEADQUARTERS</a:t>
              </a:r>
              <a:endParaRPr lang="en-US" sz="1333" b="1" dirty="0">
                <a:latin typeface="Source Sans Pro Bold" charset="0"/>
              </a:endParaRPr>
            </a:p>
          </p:txBody>
        </p:sp>
      </p:grpSp>
      <p:grpSp>
        <p:nvGrpSpPr>
          <p:cNvPr id="43" name="Group 42"/>
          <p:cNvGrpSpPr/>
          <p:nvPr/>
        </p:nvGrpSpPr>
        <p:grpSpPr>
          <a:xfrm>
            <a:off x="715655" y="5141963"/>
            <a:ext cx="2639260" cy="977564"/>
            <a:chOff x="2610601" y="1936624"/>
            <a:chExt cx="2639260" cy="977564"/>
          </a:xfrm>
        </p:grpSpPr>
        <p:sp>
          <p:nvSpPr>
            <p:cNvPr id="46" name="Oval 45"/>
            <p:cNvSpPr/>
            <p:nvPr/>
          </p:nvSpPr>
          <p:spPr>
            <a:xfrm>
              <a:off x="2610601" y="1996307"/>
              <a:ext cx="390448" cy="39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2</a:t>
              </a:r>
              <a:endParaRPr lang="en-US" b="1" dirty="0">
                <a:latin typeface="Source Sans Pro" charset="0"/>
                <a:ea typeface="Source Sans Pro" charset="0"/>
                <a:cs typeface="Source Sans Pro" charset="0"/>
              </a:endParaRPr>
            </a:p>
          </p:txBody>
        </p:sp>
        <p:sp>
          <p:nvSpPr>
            <p:cNvPr id="47" name="TextBox 46"/>
            <p:cNvSpPr txBox="1"/>
            <p:nvPr/>
          </p:nvSpPr>
          <p:spPr>
            <a:xfrm>
              <a:off x="3094302" y="2206494"/>
              <a:ext cx="2155559" cy="707694"/>
            </a:xfrm>
            <a:prstGeom prst="rect">
              <a:avLst/>
            </a:prstGeom>
            <a:noFill/>
          </p:spPr>
          <p:txBody>
            <a:bodyPr wrap="square" rtlCol="0">
              <a:spAutoFit/>
            </a:bodyPr>
            <a:lstStyle/>
            <a:p>
              <a:r>
                <a:rPr lang="en-US" sz="1333" dirty="0" smtClean="0">
                  <a:solidFill>
                    <a:schemeClr val="bg1">
                      <a:lumMod val="65000"/>
                    </a:schemeClr>
                  </a:solidFill>
                  <a:latin typeface="Source Sans Pro Regular" charset="0"/>
                  <a:ea typeface="Source Sans Pro Light" charset="0"/>
                </a:rPr>
                <a:t>9217 Route 22</a:t>
              </a:r>
            </a:p>
            <a:p>
              <a:r>
                <a:rPr lang="en-US" sz="1333" dirty="0" smtClean="0">
                  <a:solidFill>
                    <a:schemeClr val="bg1">
                      <a:lumMod val="65000"/>
                    </a:schemeClr>
                  </a:solidFill>
                  <a:latin typeface="Source Sans Pro Regular" charset="0"/>
                  <a:ea typeface="Source Sans Pro Light" charset="0"/>
                </a:rPr>
                <a:t>Fitchburg, MA 01420</a:t>
              </a:r>
            </a:p>
            <a:p>
              <a:r>
                <a:rPr lang="en-US" sz="1333" dirty="0" smtClean="0">
                  <a:solidFill>
                    <a:schemeClr val="bg1">
                      <a:lumMod val="65000"/>
                    </a:schemeClr>
                  </a:solidFill>
                  <a:latin typeface="Source Sans Pro Regular" charset="0"/>
                  <a:ea typeface="Source Sans Pro Light" charset="0"/>
                </a:rPr>
                <a:t>GERMANY</a:t>
              </a:r>
              <a:endParaRPr lang="en-US" sz="1333" dirty="0">
                <a:solidFill>
                  <a:schemeClr val="bg1">
                    <a:lumMod val="65000"/>
                  </a:schemeClr>
                </a:solidFill>
                <a:latin typeface="Source Sans Pro Regular" charset="0"/>
                <a:ea typeface="Source Sans Pro Light" charset="0"/>
              </a:endParaRPr>
            </a:p>
          </p:txBody>
        </p:sp>
        <p:sp>
          <p:nvSpPr>
            <p:cNvPr id="48" name="Rectangle 47"/>
            <p:cNvSpPr/>
            <p:nvPr/>
          </p:nvSpPr>
          <p:spPr>
            <a:xfrm>
              <a:off x="3088582" y="1936624"/>
              <a:ext cx="1106393" cy="297454"/>
            </a:xfrm>
            <a:prstGeom prst="rect">
              <a:avLst/>
            </a:prstGeom>
          </p:spPr>
          <p:txBody>
            <a:bodyPr wrap="none">
              <a:spAutoFit/>
            </a:bodyPr>
            <a:lstStyle/>
            <a:p>
              <a:r>
                <a:rPr lang="en-US" sz="1333" b="1" dirty="0" smtClean="0">
                  <a:latin typeface="Source Sans Pro Bold" charset="0"/>
                </a:rPr>
                <a:t>NEW OFFICE</a:t>
              </a:r>
              <a:endParaRPr lang="en-US" sz="1333" b="1" dirty="0">
                <a:latin typeface="Source Sans Pro Bold" charset="0"/>
              </a:endParaRPr>
            </a:p>
          </p:txBody>
        </p:sp>
      </p:grpSp>
      <p:grpSp>
        <p:nvGrpSpPr>
          <p:cNvPr id="49" name="Group 48"/>
          <p:cNvGrpSpPr/>
          <p:nvPr/>
        </p:nvGrpSpPr>
        <p:grpSpPr>
          <a:xfrm>
            <a:off x="7037547" y="3506395"/>
            <a:ext cx="553390" cy="697257"/>
            <a:chOff x="3937223" y="2361307"/>
            <a:chExt cx="553390" cy="697257"/>
          </a:xfrm>
        </p:grpSpPr>
        <p:sp>
          <p:nvSpPr>
            <p:cNvPr id="50" name="Shape 2100"/>
            <p:cNvSpPr/>
            <p:nvPr/>
          </p:nvSpPr>
          <p:spPr>
            <a:xfrm>
              <a:off x="4075313" y="3011189"/>
              <a:ext cx="277210" cy="47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alpha val="20828"/>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7" dirty="0"/>
            </a:p>
          </p:txBody>
        </p:sp>
        <p:grpSp>
          <p:nvGrpSpPr>
            <p:cNvPr id="51" name="Group 50"/>
            <p:cNvGrpSpPr/>
            <p:nvPr/>
          </p:nvGrpSpPr>
          <p:grpSpPr>
            <a:xfrm>
              <a:off x="3937223" y="2361307"/>
              <a:ext cx="553390" cy="553390"/>
              <a:chOff x="889257" y="1964771"/>
              <a:chExt cx="553390" cy="553390"/>
            </a:xfrm>
          </p:grpSpPr>
          <p:sp>
            <p:nvSpPr>
              <p:cNvPr id="52" name="Teardrop 51"/>
              <p:cNvSpPr/>
              <p:nvPr/>
            </p:nvSpPr>
            <p:spPr>
              <a:xfrm rot="8100000">
                <a:off x="889257" y="1964771"/>
                <a:ext cx="553390" cy="5533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1015109" y="2056800"/>
                <a:ext cx="306494" cy="369332"/>
              </a:xfrm>
              <a:prstGeom prst="rect">
                <a:avLst/>
              </a:prstGeom>
              <a:noFill/>
            </p:spPr>
            <p:txBody>
              <a:bodyPr wrap="none" rtlCol="0">
                <a:spAutoFit/>
              </a:bodyPr>
              <a:lstStyle/>
              <a:p>
                <a:r>
                  <a:rPr lang="en-US" b="1" dirty="0">
                    <a:solidFill>
                      <a:schemeClr val="bg1"/>
                    </a:solidFill>
                    <a:latin typeface="Source Sans Pro" charset="0"/>
                    <a:ea typeface="Source Sans Pro" charset="0"/>
                    <a:cs typeface="Source Sans Pro" charset="0"/>
                  </a:rPr>
                  <a:t>1</a:t>
                </a:r>
              </a:p>
            </p:txBody>
          </p:sp>
        </p:grpSp>
      </p:grpSp>
      <p:grpSp>
        <p:nvGrpSpPr>
          <p:cNvPr id="58" name="Group 57"/>
          <p:cNvGrpSpPr/>
          <p:nvPr/>
        </p:nvGrpSpPr>
        <p:grpSpPr>
          <a:xfrm>
            <a:off x="10025457" y="2455947"/>
            <a:ext cx="553390" cy="697257"/>
            <a:chOff x="3937223" y="2361307"/>
            <a:chExt cx="553390" cy="697257"/>
          </a:xfrm>
        </p:grpSpPr>
        <p:sp>
          <p:nvSpPr>
            <p:cNvPr id="60" name="Shape 2100"/>
            <p:cNvSpPr/>
            <p:nvPr/>
          </p:nvSpPr>
          <p:spPr>
            <a:xfrm>
              <a:off x="4075313" y="3011189"/>
              <a:ext cx="277210" cy="473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alpha val="20828"/>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7" dirty="0"/>
            </a:p>
          </p:txBody>
        </p:sp>
        <p:grpSp>
          <p:nvGrpSpPr>
            <p:cNvPr id="61" name="Group 60"/>
            <p:cNvGrpSpPr/>
            <p:nvPr/>
          </p:nvGrpSpPr>
          <p:grpSpPr>
            <a:xfrm>
              <a:off x="3937223" y="2361307"/>
              <a:ext cx="553390" cy="553390"/>
              <a:chOff x="889257" y="1964771"/>
              <a:chExt cx="553390" cy="553390"/>
            </a:xfrm>
          </p:grpSpPr>
          <p:sp>
            <p:nvSpPr>
              <p:cNvPr id="62" name="Teardrop 61"/>
              <p:cNvSpPr/>
              <p:nvPr/>
            </p:nvSpPr>
            <p:spPr>
              <a:xfrm rot="8100000">
                <a:off x="889257" y="1964771"/>
                <a:ext cx="553390" cy="5533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1015109" y="2056800"/>
                <a:ext cx="306494" cy="369332"/>
              </a:xfrm>
              <a:prstGeom prst="rect">
                <a:avLst/>
              </a:prstGeom>
              <a:noFill/>
            </p:spPr>
            <p:txBody>
              <a:bodyPr wrap="none" rtlCol="0">
                <a:spAutoFit/>
              </a:bodyPr>
              <a:lstStyle/>
              <a:p>
                <a:r>
                  <a:rPr lang="en-US" b="1" dirty="0" smtClean="0">
                    <a:solidFill>
                      <a:schemeClr val="bg1"/>
                    </a:solidFill>
                    <a:latin typeface="Source Sans Pro" charset="0"/>
                    <a:ea typeface="Source Sans Pro" charset="0"/>
                    <a:cs typeface="Source Sans Pro" charset="0"/>
                  </a:rPr>
                  <a:t>2</a:t>
                </a:r>
                <a:endParaRPr lang="en-US" b="1" dirty="0">
                  <a:solidFill>
                    <a:schemeClr val="bg1"/>
                  </a:solidFill>
                  <a:latin typeface="Source Sans Pro" charset="0"/>
                  <a:ea typeface="Source Sans Pro" charset="0"/>
                  <a:cs typeface="Source Sans Pro" charset="0"/>
                </a:endParaRPr>
              </a:p>
            </p:txBody>
          </p:sp>
        </p:grpSp>
      </p:grpSp>
      <p:grpSp>
        <p:nvGrpSpPr>
          <p:cNvPr id="65" name="Group 64"/>
          <p:cNvGrpSpPr/>
          <p:nvPr/>
        </p:nvGrpSpPr>
        <p:grpSpPr>
          <a:xfrm>
            <a:off x="10401658" y="473107"/>
            <a:ext cx="1358011" cy="357195"/>
            <a:chOff x="10401658" y="473107"/>
            <a:chExt cx="1358011" cy="357195"/>
          </a:xfrm>
        </p:grpSpPr>
        <p:grpSp>
          <p:nvGrpSpPr>
            <p:cNvPr id="66" name="Group 65"/>
            <p:cNvGrpSpPr/>
            <p:nvPr userDrawn="1"/>
          </p:nvGrpSpPr>
          <p:grpSpPr>
            <a:xfrm>
              <a:off x="10401658" y="487251"/>
              <a:ext cx="940437" cy="328908"/>
              <a:chOff x="0" y="1296988"/>
              <a:chExt cx="12192001" cy="4264025"/>
            </a:xfrm>
            <a:solidFill>
              <a:schemeClr val="bg1"/>
            </a:solidFill>
          </p:grpSpPr>
          <p:sp>
            <p:nvSpPr>
              <p:cNvPr id="69" name="Freeform 68"/>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Oval 66"/>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68" name="Freeform 10"/>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5674500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 MATRIX</a:t>
            </a:r>
            <a:endParaRPr lang="en-US" dirty="0"/>
          </a:p>
        </p:txBody>
      </p:sp>
      <p:sp>
        <p:nvSpPr>
          <p:cNvPr id="8" name="Text Placeholder 7"/>
          <p:cNvSpPr>
            <a:spLocks noGrp="1"/>
          </p:cNvSpPr>
          <p:nvPr>
            <p:ph type="body" sz="quarter" idx="13"/>
          </p:nvPr>
        </p:nvSpPr>
        <p:spPr>
          <a:prstGeom prst="rect">
            <a:avLst/>
          </a:prstGeom>
        </p:spPr>
        <p:txBody>
          <a:bodyPr/>
          <a:lstStyle/>
          <a:p>
            <a:r>
              <a:rPr lang="en-US" dirty="0" smtClean="0"/>
              <a:t>MULTIPURPOSE SLIDE</a:t>
            </a:r>
            <a:endParaRPr lang="en-US" dirty="0"/>
          </a:p>
        </p:txBody>
      </p:sp>
      <p:sp>
        <p:nvSpPr>
          <p:cNvPr id="4" name="Slide Number Placeholder 3"/>
          <p:cNvSpPr>
            <a:spLocks noGrp="1"/>
          </p:cNvSpPr>
          <p:nvPr>
            <p:ph type="sldNum" sz="quarter" idx="4"/>
          </p:nvPr>
        </p:nvSpPr>
        <p:spPr/>
        <p:txBody>
          <a:bodyPr/>
          <a:lstStyle/>
          <a:p>
            <a:fld id="{936C95AE-7298-45E1-9514-94AFF5BED89B}" type="slidenum">
              <a:rPr lang="en-US" smtClean="0"/>
              <a:pPr/>
              <a:t>2</a:t>
            </a:fld>
            <a:endParaRPr lang="en-US" dirty="0"/>
          </a:p>
        </p:txBody>
      </p:sp>
      <p:sp>
        <p:nvSpPr>
          <p:cNvPr id="3" name="Rectangle 2"/>
          <p:cNvSpPr/>
          <p:nvPr/>
        </p:nvSpPr>
        <p:spPr>
          <a:xfrm>
            <a:off x="504800" y="1769579"/>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01</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1" name="Rectangle 30"/>
          <p:cNvSpPr/>
          <p:nvPr/>
        </p:nvSpPr>
        <p:spPr>
          <a:xfrm>
            <a:off x="3300400" y="1769579"/>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02</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2" name="Rectangle 31"/>
          <p:cNvSpPr/>
          <p:nvPr/>
        </p:nvSpPr>
        <p:spPr>
          <a:xfrm>
            <a:off x="6096000" y="1769579"/>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03</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3" name="Rectangle 32"/>
          <p:cNvSpPr/>
          <p:nvPr/>
        </p:nvSpPr>
        <p:spPr>
          <a:xfrm>
            <a:off x="8891600" y="1769579"/>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04</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4" name="Rectangle 33"/>
          <p:cNvSpPr/>
          <p:nvPr/>
        </p:nvSpPr>
        <p:spPr>
          <a:xfrm>
            <a:off x="504800" y="3864022"/>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05</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5" name="Rectangle 34"/>
          <p:cNvSpPr/>
          <p:nvPr/>
        </p:nvSpPr>
        <p:spPr>
          <a:xfrm>
            <a:off x="3300400" y="3864022"/>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06</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6" name="Rectangle 35"/>
          <p:cNvSpPr/>
          <p:nvPr/>
        </p:nvSpPr>
        <p:spPr>
          <a:xfrm>
            <a:off x="6096000" y="3864022"/>
            <a:ext cx="2795600" cy="1938992"/>
          </a:xfrm>
          <a:prstGeom prst="rect">
            <a:avLst/>
          </a:prstGeom>
        </p:spPr>
        <p:txBody>
          <a:bodyPr wrap="square">
            <a:spAutoFit/>
          </a:bodyPr>
          <a:lstStyle/>
          <a:p>
            <a:pPr algn="ctr">
              <a:lnSpc>
                <a:spcPct val="150000"/>
              </a:lnSpc>
            </a:pPr>
            <a:r>
              <a:rPr lang="en-US" sz="3600" b="1" dirty="0" smtClean="0">
                <a:latin typeface="Source Sans Pro" charset="0"/>
                <a:ea typeface="Source Sans Pro" charset="0"/>
                <a:cs typeface="Source Sans Pro" charset="0"/>
              </a:rPr>
              <a:t>07</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
        <p:nvSpPr>
          <p:cNvPr id="37" name="Rectangle 36"/>
          <p:cNvSpPr/>
          <p:nvPr/>
        </p:nvSpPr>
        <p:spPr>
          <a:xfrm>
            <a:off x="8891600" y="3864022"/>
            <a:ext cx="2795600" cy="1938992"/>
          </a:xfrm>
          <a:prstGeom prst="rect">
            <a:avLst/>
          </a:prstGeom>
        </p:spPr>
        <p:txBody>
          <a:bodyPr wrap="square">
            <a:spAutoFit/>
          </a:bodyPr>
          <a:lstStyle/>
          <a:p>
            <a:pPr algn="ctr">
              <a:lnSpc>
                <a:spcPct val="150000"/>
              </a:lnSpc>
            </a:pPr>
            <a:r>
              <a:rPr lang="en-US" sz="3600" b="1" dirty="0" smtClean="0">
                <a:solidFill>
                  <a:schemeClr val="accent6"/>
                </a:solidFill>
                <a:latin typeface="Source Sans Pro" charset="0"/>
                <a:ea typeface="Source Sans Pro" charset="0"/>
                <a:cs typeface="Source Sans Pro" charset="0"/>
              </a:rPr>
              <a:t>08</a:t>
            </a:r>
          </a:p>
          <a:p>
            <a:pPr algn="ctr"/>
            <a:r>
              <a:rPr lang="en-US" sz="2000" b="1" dirty="0" smtClean="0">
                <a:latin typeface="Source Sans Pro Semibold" charset="0"/>
                <a:ea typeface="Source Sans Pro Semibold" charset="0"/>
                <a:cs typeface="Source Sans Pro Semibold" charset="0"/>
              </a:rPr>
              <a:t>SECTION ONE</a:t>
            </a:r>
          </a:p>
          <a:p>
            <a:pPr algn="ctr"/>
            <a:endParaRPr lang="en-US" sz="1050" b="1" dirty="0" smtClean="0">
              <a:latin typeface="Source Sans Pro Semibold" charset="0"/>
              <a:ea typeface="Source Sans Pro Semibold" charset="0"/>
              <a:cs typeface="Source Sans Pro Semibold" charset="0"/>
            </a:endParaRPr>
          </a:p>
          <a:p>
            <a:pPr algn="ctr"/>
            <a:r>
              <a:rPr lang="en-US" sz="1600" kern="900" dirty="0">
                <a:latin typeface="Source Sans Pro Light" charset="0"/>
                <a:ea typeface="Source Sans Pro Light" charset="0"/>
                <a:cs typeface="Source Sans Pro Light" charset="0"/>
              </a:rPr>
              <a:t>Sugar Plum </a:t>
            </a:r>
            <a:r>
              <a:rPr lang="en-US" sz="1600" kern="900" dirty="0" err="1">
                <a:latin typeface="Source Sans Pro Light" charset="0"/>
                <a:ea typeface="Source Sans Pro Light" charset="0"/>
                <a:cs typeface="Source Sans Pro Light" charset="0"/>
              </a:rPr>
              <a:t>Gummi</a:t>
            </a:r>
            <a:r>
              <a:rPr lang="en-US" sz="1600" kern="900" dirty="0">
                <a:latin typeface="Source Sans Pro Light" charset="0"/>
                <a:ea typeface="Source Sans Pro Light" charset="0"/>
                <a:cs typeface="Source Sans Pro Light" charset="0"/>
              </a:rPr>
              <a:t> Bears. Apple </a:t>
            </a:r>
            <a:r>
              <a:rPr lang="en-US" sz="1600" kern="900" dirty="0" smtClean="0">
                <a:latin typeface="Source Sans Pro Light" charset="0"/>
                <a:ea typeface="Source Sans Pro Light" charset="0"/>
                <a:cs typeface="Source Sans Pro Light" charset="0"/>
              </a:rPr>
              <a:t>Pie </a:t>
            </a:r>
            <a:r>
              <a:rPr lang="en-US" sz="1600" kern="900" dirty="0" err="1" smtClean="0">
                <a:latin typeface="Source Sans Pro Light" charset="0"/>
                <a:ea typeface="Source Sans Pro Light" charset="0"/>
                <a:cs typeface="Source Sans Pro Light" charset="0"/>
              </a:rPr>
              <a:t>Lorem</a:t>
            </a:r>
            <a:r>
              <a:rPr lang="en-US" sz="1600" kern="900" dirty="0" smtClean="0">
                <a:latin typeface="Source Sans Pro Light" charset="0"/>
                <a:ea typeface="Source Sans Pro Light" charset="0"/>
                <a:cs typeface="Source Sans Pro Light" charset="0"/>
              </a:rPr>
              <a:t> </a:t>
            </a:r>
            <a:r>
              <a:rPr lang="en-US" sz="1600" kern="900" dirty="0" err="1" smtClean="0">
                <a:latin typeface="Source Sans Pro Light" charset="0"/>
                <a:ea typeface="Source Sans Pro Light" charset="0"/>
                <a:cs typeface="Source Sans Pro Light" charset="0"/>
              </a:rPr>
              <a:t>Ipsum</a:t>
            </a:r>
            <a:endParaRPr lang="en-US" sz="1600" kern="900" dirty="0">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204691928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12192000" cy="5805055"/>
          </a:xfrm>
          <a:prstGeom prst="rect">
            <a:avLst/>
          </a:prstGeom>
          <a:blipFill dpi="0" rotWithShape="1">
            <a:blip r:embed="rId2"/>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Rectangle 27"/>
          <p:cNvSpPr/>
          <p:nvPr/>
        </p:nvSpPr>
        <p:spPr>
          <a:xfrm>
            <a:off x="0" y="0"/>
            <a:ext cx="12192000" cy="5805055"/>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238703" y="1931868"/>
            <a:ext cx="9714594" cy="761043"/>
          </a:xfrm>
        </p:spPr>
        <p:txBody>
          <a:bodyPr/>
          <a:lstStyle/>
          <a:p>
            <a:r>
              <a:rPr lang="en-US" sz="6000" dirty="0" smtClean="0">
                <a:solidFill>
                  <a:schemeClr val="bg1"/>
                </a:solidFill>
              </a:rPr>
              <a:t>THANK YOU!</a:t>
            </a:r>
            <a:endParaRPr lang="en-US" sz="6000" dirty="0">
              <a:solidFill>
                <a:schemeClr val="bg1"/>
              </a:solidFill>
            </a:endParaRPr>
          </a:p>
        </p:txBody>
      </p:sp>
      <p:sp>
        <p:nvSpPr>
          <p:cNvPr id="3" name="Text Placeholder 2"/>
          <p:cNvSpPr>
            <a:spLocks noGrp="1"/>
          </p:cNvSpPr>
          <p:nvPr>
            <p:ph type="body" sz="quarter" idx="13"/>
          </p:nvPr>
        </p:nvSpPr>
        <p:spPr>
          <a:xfrm>
            <a:off x="1238703" y="1487897"/>
            <a:ext cx="9714594" cy="338138"/>
          </a:xfrm>
        </p:spPr>
        <p:txBody>
          <a:bodyPr/>
          <a:lstStyle/>
          <a:p>
            <a:r>
              <a:rPr lang="en-US" sz="2000" dirty="0" smtClean="0">
                <a:solidFill>
                  <a:schemeClr val="bg1"/>
                </a:solidFill>
              </a:rPr>
              <a:t>QUESTIONS?</a:t>
            </a:r>
            <a:endParaRPr lang="en-US" sz="2000" dirty="0">
              <a:solidFill>
                <a:schemeClr val="bg1"/>
              </a:solidFill>
            </a:endParaRPr>
          </a:p>
        </p:txBody>
      </p:sp>
      <p:sp>
        <p:nvSpPr>
          <p:cNvPr id="44" name="Line 5"/>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Line 6"/>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 name="Slide Number Placeholder 3"/>
          <p:cNvSpPr>
            <a:spLocks noGrp="1"/>
          </p:cNvSpPr>
          <p:nvPr>
            <p:ph type="sldNum" sz="quarter" idx="4"/>
          </p:nvPr>
        </p:nvSpPr>
        <p:spPr/>
        <p:txBody>
          <a:bodyPr/>
          <a:lstStyle/>
          <a:p>
            <a:fld id="{D60D1EDE-7116-2443-9BDD-368CE5B37660}" type="slidenum">
              <a:rPr lang="en-US" smtClean="0"/>
              <a:t>20</a:t>
            </a:fld>
            <a:endParaRPr lang="en-US" dirty="0"/>
          </a:p>
        </p:txBody>
      </p:sp>
      <p:grpSp>
        <p:nvGrpSpPr>
          <p:cNvPr id="70" name="Group 69"/>
          <p:cNvGrpSpPr/>
          <p:nvPr/>
        </p:nvGrpSpPr>
        <p:grpSpPr>
          <a:xfrm>
            <a:off x="10202879" y="579928"/>
            <a:ext cx="1358011" cy="357195"/>
            <a:chOff x="10401658" y="473107"/>
            <a:chExt cx="1358011" cy="357195"/>
          </a:xfrm>
          <a:solidFill>
            <a:schemeClr val="bg1"/>
          </a:solidFill>
        </p:grpSpPr>
        <p:grpSp>
          <p:nvGrpSpPr>
            <p:cNvPr id="71" name="Group 70"/>
            <p:cNvGrpSpPr/>
            <p:nvPr userDrawn="1"/>
          </p:nvGrpSpPr>
          <p:grpSpPr>
            <a:xfrm>
              <a:off x="10401658" y="487251"/>
              <a:ext cx="940437" cy="328908"/>
              <a:chOff x="0" y="1296988"/>
              <a:chExt cx="12192001" cy="4264025"/>
            </a:xfrm>
            <a:grpFill/>
          </p:grpSpPr>
          <p:sp>
            <p:nvSpPr>
              <p:cNvPr id="74" name="Freeform 7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2" name="Oval 71"/>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73" name="Freeform 10"/>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38" name="TextBox 37"/>
          <p:cNvSpPr txBox="1"/>
          <p:nvPr/>
        </p:nvSpPr>
        <p:spPr>
          <a:xfrm>
            <a:off x="3075544" y="3295418"/>
            <a:ext cx="6040911" cy="1323054"/>
          </a:xfrm>
          <a:prstGeom prst="rect">
            <a:avLst/>
          </a:prstGeom>
          <a:noFill/>
        </p:spPr>
        <p:txBody>
          <a:bodyPr wrap="square" rtlCol="0">
            <a:spAutoFit/>
          </a:bodyPr>
          <a:lstStyle/>
          <a:p>
            <a:pPr algn="ctr"/>
            <a:r>
              <a:rPr lang="en-US" sz="1333" dirty="0">
                <a:solidFill>
                  <a:schemeClr val="bg1">
                    <a:lumMod val="65000"/>
                  </a:schemeClr>
                </a:solidFill>
                <a:latin typeface="Source Sans Pro" charset="0"/>
                <a:ea typeface="Source Sans Pro" charset="0"/>
                <a:cs typeface="Source Sans Pro" charset="0"/>
              </a:rPr>
              <a:t>Lorem ipsum dolor sit </a:t>
            </a:r>
            <a:r>
              <a:rPr lang="en-US" sz="1333" dirty="0" err="1">
                <a:solidFill>
                  <a:schemeClr val="bg1">
                    <a:lumMod val="65000"/>
                  </a:schemeClr>
                </a:solidFill>
                <a:latin typeface="Source Sans Pro" charset="0"/>
                <a:ea typeface="Source Sans Pro" charset="0"/>
                <a:cs typeface="Source Sans Pro" charset="0"/>
              </a:rPr>
              <a:t>amet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consetetur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sadipscing</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elitr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nonumy</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eirmod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tempor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invidunt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ut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labore</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dolore</a:t>
            </a:r>
            <a:r>
              <a:rPr lang="en-US" sz="1333" dirty="0">
                <a:solidFill>
                  <a:schemeClr val="bg1">
                    <a:lumMod val="65000"/>
                  </a:schemeClr>
                </a:solidFill>
                <a:latin typeface="Source Sans Pro" charset="0"/>
                <a:ea typeface="Source Sans Pro" charset="0"/>
                <a:cs typeface="Source Sans Pro" charset="0"/>
              </a:rPr>
              <a:t> magna </a:t>
            </a:r>
            <a:r>
              <a:rPr lang="en-US" sz="1333" dirty="0" err="1">
                <a:solidFill>
                  <a:schemeClr val="bg1">
                    <a:lumMod val="65000"/>
                  </a:schemeClr>
                </a:solidFill>
                <a:latin typeface="Source Sans Pro" charset="0"/>
                <a:ea typeface="Source Sans Pro" charset="0"/>
                <a:cs typeface="Source Sans Pro" charset="0"/>
              </a:rPr>
              <a:t>aliquyam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erat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voluptua</a:t>
            </a:r>
            <a:r>
              <a:rPr lang="en-US" sz="1333" dirty="0">
                <a:solidFill>
                  <a:schemeClr val="bg1">
                    <a:lumMod val="65000"/>
                  </a:schemeClr>
                </a:solidFill>
                <a:latin typeface="Source Sans Pro" charset="0"/>
                <a:ea typeface="Source Sans Pro" charset="0"/>
                <a:cs typeface="Source Sans Pro" charset="0"/>
              </a:rPr>
              <a:t>. At </a:t>
            </a:r>
            <a:r>
              <a:rPr lang="en-US" sz="1333" dirty="0" err="1">
                <a:solidFill>
                  <a:schemeClr val="bg1">
                    <a:lumMod val="65000"/>
                  </a:schemeClr>
                </a:solidFill>
                <a:latin typeface="Source Sans Pro" charset="0"/>
                <a:ea typeface="Source Sans Pro" charset="0"/>
                <a:cs typeface="Source Sans Pro" charset="0"/>
              </a:rPr>
              <a:t>vero</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eos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accusam</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justo</a:t>
            </a:r>
            <a:r>
              <a:rPr lang="en-US" sz="1333" dirty="0">
                <a:solidFill>
                  <a:schemeClr val="bg1">
                    <a:lumMod val="65000"/>
                  </a:schemeClr>
                </a:solidFill>
                <a:latin typeface="Source Sans Pro" charset="0"/>
                <a:ea typeface="Source Sans Pro" charset="0"/>
                <a:cs typeface="Source Sans Pro" charset="0"/>
              </a:rPr>
              <a:t> duo </a:t>
            </a:r>
            <a:r>
              <a:rPr lang="en-US" sz="1333" dirty="0" err="1">
                <a:solidFill>
                  <a:schemeClr val="bg1">
                    <a:lumMod val="65000"/>
                  </a:schemeClr>
                </a:solidFill>
                <a:latin typeface="Source Sans Pro" charset="0"/>
                <a:ea typeface="Source Sans Pro" charset="0"/>
                <a:cs typeface="Source Sans Pro" charset="0"/>
              </a:rPr>
              <a:t>dolores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ea</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rebum</a:t>
            </a:r>
            <a:r>
              <a:rPr lang="en-US" sz="1333" dirty="0">
                <a:solidFill>
                  <a:schemeClr val="bg1">
                    <a:lumMod val="65000"/>
                  </a:schemeClr>
                </a:solidFill>
                <a:latin typeface="Source Sans Pro" charset="0"/>
                <a:ea typeface="Source Sans Pro" charset="0"/>
                <a:cs typeface="Source Sans Pro" charset="0"/>
              </a:rPr>
              <a:t>. Lorem ipsum dolor sit </a:t>
            </a:r>
            <a:r>
              <a:rPr lang="en-US" sz="1333" dirty="0" err="1">
                <a:solidFill>
                  <a:schemeClr val="bg1">
                    <a:lumMod val="65000"/>
                  </a:schemeClr>
                </a:solidFill>
                <a:latin typeface="Source Sans Pro" charset="0"/>
                <a:ea typeface="Source Sans Pro" charset="0"/>
                <a:cs typeface="Source Sans Pro" charset="0"/>
              </a:rPr>
              <a:t>amet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consetetur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sadipscing</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elitr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nonumy</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eirmod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tempor</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invidunt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ut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labore</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dolore</a:t>
            </a:r>
            <a:r>
              <a:rPr lang="en-US" sz="1333" dirty="0">
                <a:solidFill>
                  <a:schemeClr val="bg1">
                    <a:lumMod val="65000"/>
                  </a:schemeClr>
                </a:solidFill>
                <a:latin typeface="Source Sans Pro" charset="0"/>
                <a:ea typeface="Source Sans Pro" charset="0"/>
                <a:cs typeface="Source Sans Pro" charset="0"/>
              </a:rPr>
              <a:t> magna </a:t>
            </a:r>
            <a:r>
              <a:rPr lang="en-US" sz="1333" dirty="0" err="1">
                <a:solidFill>
                  <a:schemeClr val="bg1">
                    <a:lumMod val="65000"/>
                  </a:schemeClr>
                </a:solidFill>
                <a:latin typeface="Source Sans Pro" charset="0"/>
                <a:ea typeface="Source Sans Pro" charset="0"/>
                <a:cs typeface="Source Sans Pro" charset="0"/>
              </a:rPr>
              <a:t>aliquyam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erat</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sed</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diam</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voluptua</a:t>
            </a:r>
            <a:r>
              <a:rPr lang="en-US" sz="1333" dirty="0">
                <a:solidFill>
                  <a:schemeClr val="bg1">
                    <a:lumMod val="65000"/>
                  </a:schemeClr>
                </a:solidFill>
                <a:latin typeface="Source Sans Pro" charset="0"/>
                <a:ea typeface="Source Sans Pro" charset="0"/>
                <a:cs typeface="Source Sans Pro" charset="0"/>
              </a:rPr>
              <a:t>. At </a:t>
            </a:r>
            <a:r>
              <a:rPr lang="en-US" sz="1333" dirty="0" err="1">
                <a:solidFill>
                  <a:schemeClr val="bg1">
                    <a:lumMod val="65000"/>
                  </a:schemeClr>
                </a:solidFill>
                <a:latin typeface="Source Sans Pro" charset="0"/>
                <a:ea typeface="Source Sans Pro" charset="0"/>
                <a:cs typeface="Source Sans Pro" charset="0"/>
              </a:rPr>
              <a:t>vero</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eos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accusam</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justo</a:t>
            </a:r>
            <a:r>
              <a:rPr lang="en-US" sz="1333" dirty="0">
                <a:solidFill>
                  <a:schemeClr val="bg1">
                    <a:lumMod val="65000"/>
                  </a:schemeClr>
                </a:solidFill>
                <a:latin typeface="Source Sans Pro" charset="0"/>
                <a:ea typeface="Source Sans Pro" charset="0"/>
                <a:cs typeface="Source Sans Pro" charset="0"/>
              </a:rPr>
              <a:t> duo </a:t>
            </a:r>
            <a:r>
              <a:rPr lang="en-US" sz="1333" dirty="0" err="1">
                <a:solidFill>
                  <a:schemeClr val="bg1">
                    <a:lumMod val="65000"/>
                  </a:schemeClr>
                </a:solidFill>
                <a:latin typeface="Source Sans Pro" charset="0"/>
                <a:ea typeface="Source Sans Pro" charset="0"/>
                <a:cs typeface="Source Sans Pro" charset="0"/>
              </a:rPr>
              <a:t>dolores</a:t>
            </a:r>
            <a:r>
              <a:rPr lang="en-US" sz="1333" dirty="0">
                <a:solidFill>
                  <a:schemeClr val="bg1">
                    <a:lumMod val="65000"/>
                  </a:schemeClr>
                </a:solidFill>
                <a:latin typeface="Source Sans Pro" charset="0"/>
                <a:ea typeface="Source Sans Pro" charset="0"/>
                <a:cs typeface="Source Sans Pro" charset="0"/>
              </a:rPr>
              <a:t> et </a:t>
            </a:r>
            <a:r>
              <a:rPr lang="en-US" sz="1333" dirty="0" err="1">
                <a:solidFill>
                  <a:schemeClr val="bg1">
                    <a:lumMod val="65000"/>
                  </a:schemeClr>
                </a:solidFill>
                <a:latin typeface="Source Sans Pro" charset="0"/>
                <a:ea typeface="Source Sans Pro" charset="0"/>
                <a:cs typeface="Source Sans Pro" charset="0"/>
              </a:rPr>
              <a:t>ea</a:t>
            </a:r>
            <a:r>
              <a:rPr lang="en-US" sz="1333" dirty="0">
                <a:solidFill>
                  <a:schemeClr val="bg1">
                    <a:lumMod val="65000"/>
                  </a:schemeClr>
                </a:solidFill>
                <a:latin typeface="Source Sans Pro" charset="0"/>
                <a:ea typeface="Source Sans Pro" charset="0"/>
                <a:cs typeface="Source Sans Pro" charset="0"/>
              </a:rPr>
              <a:t> </a:t>
            </a:r>
            <a:r>
              <a:rPr lang="en-US" sz="1333" dirty="0" err="1">
                <a:solidFill>
                  <a:schemeClr val="bg1">
                    <a:lumMod val="65000"/>
                  </a:schemeClr>
                </a:solidFill>
                <a:latin typeface="Source Sans Pro" charset="0"/>
                <a:ea typeface="Source Sans Pro" charset="0"/>
                <a:cs typeface="Source Sans Pro" charset="0"/>
              </a:rPr>
              <a:t>rebum</a:t>
            </a:r>
            <a:r>
              <a:rPr lang="en-US" sz="1333" dirty="0">
                <a:solidFill>
                  <a:schemeClr val="bg1">
                    <a:lumMod val="65000"/>
                  </a:schemeClr>
                </a:solidFill>
                <a:latin typeface="Source Sans Pro" charset="0"/>
                <a:ea typeface="Source Sans Pro" charset="0"/>
                <a:cs typeface="Source Sans Pro" charset="0"/>
              </a:rPr>
              <a:t>.</a:t>
            </a:r>
          </a:p>
        </p:txBody>
      </p:sp>
      <p:sp>
        <p:nvSpPr>
          <p:cNvPr id="39" name="Freeform 312"/>
          <p:cNvSpPr>
            <a:spLocks noEditPoints="1"/>
          </p:cNvSpPr>
          <p:nvPr/>
        </p:nvSpPr>
        <p:spPr bwMode="auto">
          <a:xfrm>
            <a:off x="4467668" y="6104115"/>
            <a:ext cx="376835" cy="376835"/>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13"/>
          <p:cNvSpPr>
            <a:spLocks noEditPoints="1"/>
          </p:cNvSpPr>
          <p:nvPr/>
        </p:nvSpPr>
        <p:spPr bwMode="auto">
          <a:xfrm>
            <a:off x="5187793" y="6102997"/>
            <a:ext cx="379071" cy="379071"/>
          </a:xfrm>
          <a:custGeom>
            <a:avLst/>
            <a:gdLst>
              <a:gd name="T0" fmla="*/ 75 w 186"/>
              <a:gd name="T1" fmla="*/ 75 h 186"/>
              <a:gd name="T2" fmla="*/ 82 w 186"/>
              <a:gd name="T3" fmla="*/ 43 h 186"/>
              <a:gd name="T4" fmla="*/ 72 w 186"/>
              <a:gd name="T5" fmla="*/ 55 h 186"/>
              <a:gd name="T6" fmla="*/ 61 w 186"/>
              <a:gd name="T7" fmla="*/ 43 h 186"/>
              <a:gd name="T8" fmla="*/ 69 w 186"/>
              <a:gd name="T9" fmla="*/ 75 h 186"/>
              <a:gd name="T10" fmla="*/ 91 w 186"/>
              <a:gd name="T11" fmla="*/ 76 h 186"/>
              <a:gd name="T12" fmla="*/ 98 w 186"/>
              <a:gd name="T13" fmla="*/ 57 h 186"/>
              <a:gd name="T14" fmla="*/ 89 w 186"/>
              <a:gd name="T15" fmla="*/ 50 h 186"/>
              <a:gd name="T16" fmla="*/ 82 w 186"/>
              <a:gd name="T17" fmla="*/ 69 h 186"/>
              <a:gd name="T18" fmla="*/ 88 w 186"/>
              <a:gd name="T19" fmla="*/ 57 h 186"/>
              <a:gd name="T20" fmla="*/ 93 w 186"/>
              <a:gd name="T21" fmla="*/ 57 h 186"/>
              <a:gd name="T22" fmla="*/ 90 w 186"/>
              <a:gd name="T23" fmla="*/ 72 h 186"/>
              <a:gd name="T24" fmla="*/ 88 w 186"/>
              <a:gd name="T25" fmla="*/ 57 h 186"/>
              <a:gd name="T26" fmla="*/ 113 w 186"/>
              <a:gd name="T27" fmla="*/ 73 h 186"/>
              <a:gd name="T28" fmla="*/ 119 w 186"/>
              <a:gd name="T29" fmla="*/ 75 h 186"/>
              <a:gd name="T30" fmla="*/ 113 w 186"/>
              <a:gd name="T31" fmla="*/ 50 h 186"/>
              <a:gd name="T32" fmla="*/ 110 w 186"/>
              <a:gd name="T33" fmla="*/ 72 h 186"/>
              <a:gd name="T34" fmla="*/ 108 w 186"/>
              <a:gd name="T35" fmla="*/ 50 h 186"/>
              <a:gd name="T36" fmla="*/ 103 w 186"/>
              <a:gd name="T37" fmla="*/ 72 h 186"/>
              <a:gd name="T38" fmla="*/ 103 w 186"/>
              <a:gd name="T39" fmla="*/ 104 h 186"/>
              <a:gd name="T40" fmla="*/ 101 w 186"/>
              <a:gd name="T41" fmla="*/ 123 h 186"/>
              <a:gd name="T42" fmla="*/ 106 w 186"/>
              <a:gd name="T43" fmla="*/ 121 h 186"/>
              <a:gd name="T44" fmla="*/ 103 w 186"/>
              <a:gd name="T45" fmla="*/ 104 h 186"/>
              <a:gd name="T46" fmla="*/ 0 w 186"/>
              <a:gd name="T47" fmla="*/ 93 h 186"/>
              <a:gd name="T48" fmla="*/ 186 w 186"/>
              <a:gd name="T49" fmla="*/ 93 h 186"/>
              <a:gd name="T50" fmla="*/ 93 w 186"/>
              <a:gd name="T51" fmla="*/ 177 h 186"/>
              <a:gd name="T52" fmla="*/ 93 w 186"/>
              <a:gd name="T53" fmla="*/ 8 h 186"/>
              <a:gd name="T54" fmla="*/ 93 w 186"/>
              <a:gd name="T55" fmla="*/ 177 h 186"/>
              <a:gd name="T56" fmla="*/ 121 w 186"/>
              <a:gd name="T57" fmla="*/ 107 h 186"/>
              <a:gd name="T58" fmla="*/ 126 w 186"/>
              <a:gd name="T59" fmla="*/ 110 h 186"/>
              <a:gd name="T60" fmla="*/ 123 w 186"/>
              <a:gd name="T61" fmla="*/ 104 h 186"/>
              <a:gd name="T62" fmla="*/ 93 w 186"/>
              <a:gd name="T63" fmla="*/ 80 h 186"/>
              <a:gd name="T64" fmla="*/ 48 w 186"/>
              <a:gd name="T65" fmla="*/ 93 h 186"/>
              <a:gd name="T66" fmla="*/ 48 w 186"/>
              <a:gd name="T67" fmla="*/ 126 h 186"/>
              <a:gd name="T68" fmla="*/ 93 w 186"/>
              <a:gd name="T69" fmla="*/ 139 h 186"/>
              <a:gd name="T70" fmla="*/ 138 w 186"/>
              <a:gd name="T71" fmla="*/ 126 h 186"/>
              <a:gd name="T72" fmla="*/ 138 w 186"/>
              <a:gd name="T73" fmla="*/ 93 h 186"/>
              <a:gd name="T74" fmla="*/ 74 w 186"/>
              <a:gd name="T75" fmla="*/ 95 h 186"/>
              <a:gd name="T76" fmla="*/ 68 w 186"/>
              <a:gd name="T77" fmla="*/ 128 h 186"/>
              <a:gd name="T78" fmla="*/ 61 w 186"/>
              <a:gd name="T79" fmla="*/ 95 h 186"/>
              <a:gd name="T80" fmla="*/ 55 w 186"/>
              <a:gd name="T81" fmla="*/ 90 h 186"/>
              <a:gd name="T82" fmla="*/ 74 w 186"/>
              <a:gd name="T83" fmla="*/ 95 h 186"/>
              <a:gd name="T84" fmla="*/ 85 w 186"/>
              <a:gd name="T85" fmla="*/ 128 h 186"/>
              <a:gd name="T86" fmla="*/ 79 w 186"/>
              <a:gd name="T87" fmla="*/ 128 h 186"/>
              <a:gd name="T88" fmla="*/ 75 w 186"/>
              <a:gd name="T89" fmla="*/ 99 h 186"/>
              <a:gd name="T90" fmla="*/ 80 w 186"/>
              <a:gd name="T91" fmla="*/ 123 h 186"/>
              <a:gd name="T92" fmla="*/ 85 w 186"/>
              <a:gd name="T93" fmla="*/ 123 h 186"/>
              <a:gd name="T94" fmla="*/ 91 w 186"/>
              <a:gd name="T95" fmla="*/ 99 h 186"/>
              <a:gd name="T96" fmla="*/ 111 w 186"/>
              <a:gd name="T97" fmla="*/ 122 h 186"/>
              <a:gd name="T98" fmla="*/ 101 w 186"/>
              <a:gd name="T99" fmla="*/ 126 h 186"/>
              <a:gd name="T100" fmla="*/ 95 w 186"/>
              <a:gd name="T101" fmla="*/ 128 h 186"/>
              <a:gd name="T102" fmla="*/ 101 w 186"/>
              <a:gd name="T103" fmla="*/ 90 h 186"/>
              <a:gd name="T104" fmla="*/ 106 w 186"/>
              <a:gd name="T105" fmla="*/ 99 h 186"/>
              <a:gd name="T106" fmla="*/ 111 w 186"/>
              <a:gd name="T107" fmla="*/ 122 h 186"/>
              <a:gd name="T108" fmla="*/ 132 w 186"/>
              <a:gd name="T109" fmla="*/ 115 h 186"/>
              <a:gd name="T110" fmla="*/ 121 w 186"/>
              <a:gd name="T111" fmla="*/ 121 h 186"/>
              <a:gd name="T112" fmla="*/ 126 w 186"/>
              <a:gd name="T113" fmla="*/ 121 h 186"/>
              <a:gd name="T114" fmla="*/ 132 w 186"/>
              <a:gd name="T115" fmla="*/ 118 h 186"/>
              <a:gd name="T116" fmla="*/ 124 w 186"/>
              <a:gd name="T117" fmla="*/ 128 h 186"/>
              <a:gd name="T118" fmla="*/ 115 w 186"/>
              <a:gd name="T119" fmla="*/ 106 h 186"/>
              <a:gd name="T120" fmla="*/ 132 w 186"/>
              <a:gd name="T121"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6">
                <a:moveTo>
                  <a:pt x="69" y="75"/>
                </a:moveTo>
                <a:cubicBezTo>
                  <a:pt x="75" y="75"/>
                  <a:pt x="75" y="75"/>
                  <a:pt x="75" y="75"/>
                </a:cubicBezTo>
                <a:cubicBezTo>
                  <a:pt x="75" y="62"/>
                  <a:pt x="75" y="62"/>
                  <a:pt x="75" y="62"/>
                </a:cubicBezTo>
                <a:cubicBezTo>
                  <a:pt x="82" y="43"/>
                  <a:pt x="82" y="43"/>
                  <a:pt x="82" y="43"/>
                </a:cubicBezTo>
                <a:cubicBezTo>
                  <a:pt x="76" y="43"/>
                  <a:pt x="76" y="43"/>
                  <a:pt x="76" y="43"/>
                </a:cubicBezTo>
                <a:cubicBezTo>
                  <a:pt x="72" y="55"/>
                  <a:pt x="72" y="55"/>
                  <a:pt x="72" y="55"/>
                </a:cubicBezTo>
                <a:cubicBezTo>
                  <a:pt x="68" y="43"/>
                  <a:pt x="68" y="43"/>
                  <a:pt x="68" y="43"/>
                </a:cubicBezTo>
                <a:cubicBezTo>
                  <a:pt x="61" y="43"/>
                  <a:pt x="61" y="43"/>
                  <a:pt x="61" y="43"/>
                </a:cubicBezTo>
                <a:cubicBezTo>
                  <a:pt x="69" y="62"/>
                  <a:pt x="69" y="62"/>
                  <a:pt x="69" y="62"/>
                </a:cubicBezTo>
                <a:lnTo>
                  <a:pt x="69" y="75"/>
                </a:lnTo>
                <a:close/>
                <a:moveTo>
                  <a:pt x="89" y="76"/>
                </a:moveTo>
                <a:cubicBezTo>
                  <a:pt x="91" y="76"/>
                  <a:pt x="91" y="76"/>
                  <a:pt x="91" y="76"/>
                </a:cubicBezTo>
                <a:cubicBezTo>
                  <a:pt x="95" y="76"/>
                  <a:pt x="98" y="72"/>
                  <a:pt x="98" y="69"/>
                </a:cubicBezTo>
                <a:cubicBezTo>
                  <a:pt x="98" y="57"/>
                  <a:pt x="98" y="57"/>
                  <a:pt x="98" y="57"/>
                </a:cubicBezTo>
                <a:cubicBezTo>
                  <a:pt x="98" y="54"/>
                  <a:pt x="95" y="50"/>
                  <a:pt x="91" y="50"/>
                </a:cubicBezTo>
                <a:cubicBezTo>
                  <a:pt x="89" y="50"/>
                  <a:pt x="89" y="50"/>
                  <a:pt x="89" y="50"/>
                </a:cubicBezTo>
                <a:cubicBezTo>
                  <a:pt x="85" y="50"/>
                  <a:pt x="82" y="54"/>
                  <a:pt x="82" y="57"/>
                </a:cubicBezTo>
                <a:cubicBezTo>
                  <a:pt x="82" y="69"/>
                  <a:pt x="82" y="69"/>
                  <a:pt x="82" y="69"/>
                </a:cubicBezTo>
                <a:cubicBezTo>
                  <a:pt x="82" y="72"/>
                  <a:pt x="85" y="76"/>
                  <a:pt x="89" y="76"/>
                </a:cubicBezTo>
                <a:close/>
                <a:moveTo>
                  <a:pt x="88" y="57"/>
                </a:moveTo>
                <a:cubicBezTo>
                  <a:pt x="88" y="56"/>
                  <a:pt x="89" y="54"/>
                  <a:pt x="90" y="54"/>
                </a:cubicBezTo>
                <a:cubicBezTo>
                  <a:pt x="92" y="54"/>
                  <a:pt x="93" y="56"/>
                  <a:pt x="93" y="57"/>
                </a:cubicBezTo>
                <a:cubicBezTo>
                  <a:pt x="93" y="69"/>
                  <a:pt x="93" y="69"/>
                  <a:pt x="93" y="69"/>
                </a:cubicBezTo>
                <a:cubicBezTo>
                  <a:pt x="93" y="70"/>
                  <a:pt x="92" y="72"/>
                  <a:pt x="90" y="72"/>
                </a:cubicBezTo>
                <a:cubicBezTo>
                  <a:pt x="89" y="72"/>
                  <a:pt x="88" y="70"/>
                  <a:pt x="88" y="69"/>
                </a:cubicBezTo>
                <a:lnTo>
                  <a:pt x="88" y="57"/>
                </a:lnTo>
                <a:close/>
                <a:moveTo>
                  <a:pt x="107" y="76"/>
                </a:moveTo>
                <a:cubicBezTo>
                  <a:pt x="110" y="76"/>
                  <a:pt x="113" y="73"/>
                  <a:pt x="113" y="73"/>
                </a:cubicBezTo>
                <a:cubicBezTo>
                  <a:pt x="113" y="75"/>
                  <a:pt x="113" y="75"/>
                  <a:pt x="113" y="75"/>
                </a:cubicBezTo>
                <a:cubicBezTo>
                  <a:pt x="119" y="75"/>
                  <a:pt x="119" y="75"/>
                  <a:pt x="119" y="75"/>
                </a:cubicBezTo>
                <a:cubicBezTo>
                  <a:pt x="119" y="50"/>
                  <a:pt x="119" y="50"/>
                  <a:pt x="119" y="50"/>
                </a:cubicBezTo>
                <a:cubicBezTo>
                  <a:pt x="113" y="50"/>
                  <a:pt x="113" y="50"/>
                  <a:pt x="113" y="50"/>
                </a:cubicBezTo>
                <a:cubicBezTo>
                  <a:pt x="113" y="69"/>
                  <a:pt x="113" y="69"/>
                  <a:pt x="113" y="69"/>
                </a:cubicBezTo>
                <a:cubicBezTo>
                  <a:pt x="113" y="69"/>
                  <a:pt x="112" y="72"/>
                  <a:pt x="110" y="72"/>
                </a:cubicBezTo>
                <a:cubicBezTo>
                  <a:pt x="108" y="72"/>
                  <a:pt x="108" y="70"/>
                  <a:pt x="108" y="70"/>
                </a:cubicBezTo>
                <a:cubicBezTo>
                  <a:pt x="108" y="50"/>
                  <a:pt x="108" y="50"/>
                  <a:pt x="108" y="50"/>
                </a:cubicBezTo>
                <a:cubicBezTo>
                  <a:pt x="103" y="50"/>
                  <a:pt x="103" y="50"/>
                  <a:pt x="103" y="50"/>
                </a:cubicBezTo>
                <a:cubicBezTo>
                  <a:pt x="103" y="72"/>
                  <a:pt x="103" y="72"/>
                  <a:pt x="103" y="72"/>
                </a:cubicBezTo>
                <a:cubicBezTo>
                  <a:pt x="103" y="72"/>
                  <a:pt x="103" y="76"/>
                  <a:pt x="107" y="76"/>
                </a:cubicBezTo>
                <a:close/>
                <a:moveTo>
                  <a:pt x="103" y="104"/>
                </a:moveTo>
                <a:cubicBezTo>
                  <a:pt x="102" y="104"/>
                  <a:pt x="101" y="104"/>
                  <a:pt x="101" y="105"/>
                </a:cubicBezTo>
                <a:cubicBezTo>
                  <a:pt x="101" y="123"/>
                  <a:pt x="101" y="123"/>
                  <a:pt x="101" y="123"/>
                </a:cubicBezTo>
                <a:cubicBezTo>
                  <a:pt x="101" y="123"/>
                  <a:pt x="102" y="124"/>
                  <a:pt x="103" y="124"/>
                </a:cubicBezTo>
                <a:cubicBezTo>
                  <a:pt x="106" y="124"/>
                  <a:pt x="106" y="121"/>
                  <a:pt x="106" y="121"/>
                </a:cubicBezTo>
                <a:cubicBezTo>
                  <a:pt x="106" y="107"/>
                  <a:pt x="106" y="107"/>
                  <a:pt x="106" y="107"/>
                </a:cubicBezTo>
                <a:cubicBezTo>
                  <a:pt x="106" y="107"/>
                  <a:pt x="105" y="104"/>
                  <a:pt x="103" y="104"/>
                </a:cubicBezTo>
                <a:close/>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123" y="104"/>
                </a:moveTo>
                <a:cubicBezTo>
                  <a:pt x="121" y="104"/>
                  <a:pt x="121" y="107"/>
                  <a:pt x="121" y="107"/>
                </a:cubicBezTo>
                <a:cubicBezTo>
                  <a:pt x="121" y="110"/>
                  <a:pt x="121" y="110"/>
                  <a:pt x="121" y="110"/>
                </a:cubicBezTo>
                <a:cubicBezTo>
                  <a:pt x="126" y="110"/>
                  <a:pt x="126" y="110"/>
                  <a:pt x="126" y="110"/>
                </a:cubicBezTo>
                <a:cubicBezTo>
                  <a:pt x="126" y="107"/>
                  <a:pt x="126" y="107"/>
                  <a:pt x="126" y="107"/>
                </a:cubicBezTo>
                <a:cubicBezTo>
                  <a:pt x="126" y="107"/>
                  <a:pt x="126" y="104"/>
                  <a:pt x="123" y="104"/>
                </a:cubicBezTo>
                <a:close/>
                <a:moveTo>
                  <a:pt x="125" y="81"/>
                </a:moveTo>
                <a:cubicBezTo>
                  <a:pt x="125" y="81"/>
                  <a:pt x="109" y="80"/>
                  <a:pt x="93" y="80"/>
                </a:cubicBezTo>
                <a:cubicBezTo>
                  <a:pt x="77" y="80"/>
                  <a:pt x="61" y="81"/>
                  <a:pt x="61" y="81"/>
                </a:cubicBezTo>
                <a:cubicBezTo>
                  <a:pt x="54" y="81"/>
                  <a:pt x="48" y="87"/>
                  <a:pt x="48" y="93"/>
                </a:cubicBezTo>
                <a:cubicBezTo>
                  <a:pt x="48" y="93"/>
                  <a:pt x="47" y="102"/>
                  <a:pt x="47" y="110"/>
                </a:cubicBezTo>
                <a:cubicBezTo>
                  <a:pt x="47" y="118"/>
                  <a:pt x="48" y="126"/>
                  <a:pt x="48" y="126"/>
                </a:cubicBezTo>
                <a:cubicBezTo>
                  <a:pt x="48" y="133"/>
                  <a:pt x="54" y="138"/>
                  <a:pt x="61" y="138"/>
                </a:cubicBezTo>
                <a:cubicBezTo>
                  <a:pt x="61" y="138"/>
                  <a:pt x="77" y="139"/>
                  <a:pt x="93" y="139"/>
                </a:cubicBezTo>
                <a:cubicBezTo>
                  <a:pt x="109" y="139"/>
                  <a:pt x="125" y="138"/>
                  <a:pt x="125" y="138"/>
                </a:cubicBezTo>
                <a:cubicBezTo>
                  <a:pt x="132" y="138"/>
                  <a:pt x="138" y="133"/>
                  <a:pt x="138" y="126"/>
                </a:cubicBezTo>
                <a:cubicBezTo>
                  <a:pt x="138" y="126"/>
                  <a:pt x="139" y="118"/>
                  <a:pt x="139" y="110"/>
                </a:cubicBezTo>
                <a:cubicBezTo>
                  <a:pt x="139" y="101"/>
                  <a:pt x="138" y="93"/>
                  <a:pt x="138" y="93"/>
                </a:cubicBezTo>
                <a:cubicBezTo>
                  <a:pt x="138" y="87"/>
                  <a:pt x="132" y="81"/>
                  <a:pt x="125" y="81"/>
                </a:cubicBezTo>
                <a:close/>
                <a:moveTo>
                  <a:pt x="74" y="95"/>
                </a:moveTo>
                <a:cubicBezTo>
                  <a:pt x="68" y="95"/>
                  <a:pt x="68" y="95"/>
                  <a:pt x="68" y="95"/>
                </a:cubicBezTo>
                <a:cubicBezTo>
                  <a:pt x="68" y="128"/>
                  <a:pt x="68" y="128"/>
                  <a:pt x="68" y="128"/>
                </a:cubicBezTo>
                <a:cubicBezTo>
                  <a:pt x="61" y="128"/>
                  <a:pt x="61" y="128"/>
                  <a:pt x="61" y="128"/>
                </a:cubicBezTo>
                <a:cubicBezTo>
                  <a:pt x="61" y="95"/>
                  <a:pt x="61" y="95"/>
                  <a:pt x="61" y="95"/>
                </a:cubicBezTo>
                <a:cubicBezTo>
                  <a:pt x="55" y="95"/>
                  <a:pt x="55" y="95"/>
                  <a:pt x="55" y="95"/>
                </a:cubicBezTo>
                <a:cubicBezTo>
                  <a:pt x="55" y="90"/>
                  <a:pt x="55" y="90"/>
                  <a:pt x="55" y="90"/>
                </a:cubicBezTo>
                <a:cubicBezTo>
                  <a:pt x="74" y="90"/>
                  <a:pt x="74" y="90"/>
                  <a:pt x="74" y="90"/>
                </a:cubicBezTo>
                <a:lnTo>
                  <a:pt x="74" y="95"/>
                </a:lnTo>
                <a:close/>
                <a:moveTo>
                  <a:pt x="91" y="128"/>
                </a:moveTo>
                <a:cubicBezTo>
                  <a:pt x="85" y="128"/>
                  <a:pt x="85" y="128"/>
                  <a:pt x="85" y="128"/>
                </a:cubicBezTo>
                <a:cubicBezTo>
                  <a:pt x="85" y="125"/>
                  <a:pt x="85" y="125"/>
                  <a:pt x="85" y="125"/>
                </a:cubicBezTo>
                <a:cubicBezTo>
                  <a:pt x="85" y="125"/>
                  <a:pt x="82" y="128"/>
                  <a:pt x="79" y="128"/>
                </a:cubicBezTo>
                <a:cubicBezTo>
                  <a:pt x="75" y="128"/>
                  <a:pt x="75" y="125"/>
                  <a:pt x="75" y="125"/>
                </a:cubicBezTo>
                <a:cubicBezTo>
                  <a:pt x="75" y="99"/>
                  <a:pt x="75" y="99"/>
                  <a:pt x="75" y="99"/>
                </a:cubicBezTo>
                <a:cubicBezTo>
                  <a:pt x="80" y="99"/>
                  <a:pt x="80" y="99"/>
                  <a:pt x="80" y="99"/>
                </a:cubicBezTo>
                <a:cubicBezTo>
                  <a:pt x="80" y="123"/>
                  <a:pt x="80" y="123"/>
                  <a:pt x="80" y="123"/>
                </a:cubicBezTo>
                <a:cubicBezTo>
                  <a:pt x="80" y="123"/>
                  <a:pt x="80" y="125"/>
                  <a:pt x="82" y="125"/>
                </a:cubicBezTo>
                <a:cubicBezTo>
                  <a:pt x="84" y="125"/>
                  <a:pt x="85" y="123"/>
                  <a:pt x="85" y="123"/>
                </a:cubicBezTo>
                <a:cubicBezTo>
                  <a:pt x="85" y="99"/>
                  <a:pt x="85" y="99"/>
                  <a:pt x="85" y="99"/>
                </a:cubicBezTo>
                <a:cubicBezTo>
                  <a:pt x="91" y="99"/>
                  <a:pt x="91" y="99"/>
                  <a:pt x="91" y="99"/>
                </a:cubicBezTo>
                <a:lnTo>
                  <a:pt x="91" y="128"/>
                </a:lnTo>
                <a:close/>
                <a:moveTo>
                  <a:pt x="111" y="122"/>
                </a:moveTo>
                <a:cubicBezTo>
                  <a:pt x="111" y="122"/>
                  <a:pt x="111" y="128"/>
                  <a:pt x="106" y="128"/>
                </a:cubicBezTo>
                <a:cubicBezTo>
                  <a:pt x="103" y="128"/>
                  <a:pt x="102" y="127"/>
                  <a:pt x="101" y="126"/>
                </a:cubicBezTo>
                <a:cubicBezTo>
                  <a:pt x="101" y="128"/>
                  <a:pt x="101" y="128"/>
                  <a:pt x="101" y="128"/>
                </a:cubicBezTo>
                <a:cubicBezTo>
                  <a:pt x="95" y="128"/>
                  <a:pt x="95" y="128"/>
                  <a:pt x="95" y="128"/>
                </a:cubicBezTo>
                <a:cubicBezTo>
                  <a:pt x="95" y="90"/>
                  <a:pt x="95" y="90"/>
                  <a:pt x="95" y="90"/>
                </a:cubicBezTo>
                <a:cubicBezTo>
                  <a:pt x="101" y="90"/>
                  <a:pt x="101" y="90"/>
                  <a:pt x="101" y="90"/>
                </a:cubicBezTo>
                <a:cubicBezTo>
                  <a:pt x="101" y="102"/>
                  <a:pt x="101" y="102"/>
                  <a:pt x="101" y="102"/>
                </a:cubicBezTo>
                <a:cubicBezTo>
                  <a:pt x="102" y="101"/>
                  <a:pt x="104" y="99"/>
                  <a:pt x="106" y="99"/>
                </a:cubicBezTo>
                <a:cubicBezTo>
                  <a:pt x="110" y="99"/>
                  <a:pt x="111" y="102"/>
                  <a:pt x="111" y="106"/>
                </a:cubicBezTo>
                <a:cubicBezTo>
                  <a:pt x="111" y="110"/>
                  <a:pt x="111" y="122"/>
                  <a:pt x="111" y="122"/>
                </a:cubicBezTo>
                <a:close/>
                <a:moveTo>
                  <a:pt x="132" y="106"/>
                </a:moveTo>
                <a:cubicBezTo>
                  <a:pt x="132" y="115"/>
                  <a:pt x="132" y="115"/>
                  <a:pt x="132" y="115"/>
                </a:cubicBezTo>
                <a:cubicBezTo>
                  <a:pt x="121" y="115"/>
                  <a:pt x="121" y="115"/>
                  <a:pt x="121" y="115"/>
                </a:cubicBezTo>
                <a:cubicBezTo>
                  <a:pt x="121" y="121"/>
                  <a:pt x="121" y="121"/>
                  <a:pt x="121" y="121"/>
                </a:cubicBezTo>
                <a:cubicBezTo>
                  <a:pt x="121" y="121"/>
                  <a:pt x="121" y="124"/>
                  <a:pt x="123" y="124"/>
                </a:cubicBezTo>
                <a:cubicBezTo>
                  <a:pt x="126" y="124"/>
                  <a:pt x="126" y="121"/>
                  <a:pt x="126" y="121"/>
                </a:cubicBezTo>
                <a:cubicBezTo>
                  <a:pt x="126" y="118"/>
                  <a:pt x="126" y="118"/>
                  <a:pt x="126" y="118"/>
                </a:cubicBezTo>
                <a:cubicBezTo>
                  <a:pt x="132" y="118"/>
                  <a:pt x="132" y="118"/>
                  <a:pt x="132" y="118"/>
                </a:cubicBezTo>
                <a:cubicBezTo>
                  <a:pt x="132" y="123"/>
                  <a:pt x="132" y="123"/>
                  <a:pt x="132" y="123"/>
                </a:cubicBezTo>
                <a:cubicBezTo>
                  <a:pt x="132" y="123"/>
                  <a:pt x="131" y="128"/>
                  <a:pt x="124" y="128"/>
                </a:cubicBezTo>
                <a:cubicBezTo>
                  <a:pt x="117" y="128"/>
                  <a:pt x="115" y="123"/>
                  <a:pt x="115" y="123"/>
                </a:cubicBezTo>
                <a:cubicBezTo>
                  <a:pt x="115" y="106"/>
                  <a:pt x="115" y="106"/>
                  <a:pt x="115" y="106"/>
                </a:cubicBezTo>
                <a:cubicBezTo>
                  <a:pt x="115" y="106"/>
                  <a:pt x="115" y="99"/>
                  <a:pt x="124" y="99"/>
                </a:cubicBezTo>
                <a:cubicBezTo>
                  <a:pt x="132" y="99"/>
                  <a:pt x="132" y="106"/>
                  <a:pt x="132"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14"/>
          <p:cNvSpPr>
            <a:spLocks noEditPoints="1"/>
          </p:cNvSpPr>
          <p:nvPr/>
        </p:nvSpPr>
        <p:spPr bwMode="auto">
          <a:xfrm>
            <a:off x="5910151" y="6102997"/>
            <a:ext cx="376835" cy="379071"/>
          </a:xfrm>
          <a:custGeom>
            <a:avLst/>
            <a:gdLst>
              <a:gd name="T0" fmla="*/ 91 w 185"/>
              <a:gd name="T1" fmla="*/ 55 h 186"/>
              <a:gd name="T2" fmla="*/ 86 w 185"/>
              <a:gd name="T3" fmla="*/ 55 h 186"/>
              <a:gd name="T4" fmla="*/ 76 w 185"/>
              <a:gd name="T5" fmla="*/ 59 h 186"/>
              <a:gd name="T6" fmla="*/ 60 w 185"/>
              <a:gd name="T7" fmla="*/ 76 h 186"/>
              <a:gd name="T8" fmla="*/ 59 w 185"/>
              <a:gd name="T9" fmla="*/ 80 h 186"/>
              <a:gd name="T10" fmla="*/ 67 w 185"/>
              <a:gd name="T11" fmla="*/ 103 h 186"/>
              <a:gd name="T12" fmla="*/ 71 w 185"/>
              <a:gd name="T13" fmla="*/ 103 h 186"/>
              <a:gd name="T14" fmla="*/ 72 w 185"/>
              <a:gd name="T15" fmla="*/ 100 h 186"/>
              <a:gd name="T16" fmla="*/ 73 w 185"/>
              <a:gd name="T17" fmla="*/ 97 h 186"/>
              <a:gd name="T18" fmla="*/ 70 w 185"/>
              <a:gd name="T19" fmla="*/ 94 h 186"/>
              <a:gd name="T20" fmla="*/ 68 w 185"/>
              <a:gd name="T21" fmla="*/ 87 h 186"/>
              <a:gd name="T22" fmla="*/ 69 w 185"/>
              <a:gd name="T23" fmla="*/ 85 h 186"/>
              <a:gd name="T24" fmla="*/ 70 w 185"/>
              <a:gd name="T25" fmla="*/ 77 h 186"/>
              <a:gd name="T26" fmla="*/ 86 w 185"/>
              <a:gd name="T27" fmla="*/ 64 h 186"/>
              <a:gd name="T28" fmla="*/ 96 w 185"/>
              <a:gd name="T29" fmla="*/ 63 h 186"/>
              <a:gd name="T30" fmla="*/ 100 w 185"/>
              <a:gd name="T31" fmla="*/ 64 h 186"/>
              <a:gd name="T32" fmla="*/ 112 w 185"/>
              <a:gd name="T33" fmla="*/ 74 h 186"/>
              <a:gd name="T34" fmla="*/ 113 w 185"/>
              <a:gd name="T35" fmla="*/ 88 h 186"/>
              <a:gd name="T36" fmla="*/ 112 w 185"/>
              <a:gd name="T37" fmla="*/ 93 h 186"/>
              <a:gd name="T38" fmla="*/ 100 w 185"/>
              <a:gd name="T39" fmla="*/ 107 h 186"/>
              <a:gd name="T40" fmla="*/ 90 w 185"/>
              <a:gd name="T41" fmla="*/ 103 h 186"/>
              <a:gd name="T42" fmla="*/ 90 w 185"/>
              <a:gd name="T43" fmla="*/ 99 h 186"/>
              <a:gd name="T44" fmla="*/ 94 w 185"/>
              <a:gd name="T45" fmla="*/ 84 h 186"/>
              <a:gd name="T46" fmla="*/ 89 w 185"/>
              <a:gd name="T47" fmla="*/ 74 h 186"/>
              <a:gd name="T48" fmla="*/ 79 w 185"/>
              <a:gd name="T49" fmla="*/ 80 h 186"/>
              <a:gd name="T50" fmla="*/ 78 w 185"/>
              <a:gd name="T51" fmla="*/ 90 h 186"/>
              <a:gd name="T52" fmla="*/ 80 w 185"/>
              <a:gd name="T53" fmla="*/ 94 h 186"/>
              <a:gd name="T54" fmla="*/ 77 w 185"/>
              <a:gd name="T55" fmla="*/ 107 h 186"/>
              <a:gd name="T56" fmla="*/ 73 w 185"/>
              <a:gd name="T57" fmla="*/ 119 h 186"/>
              <a:gd name="T58" fmla="*/ 72 w 185"/>
              <a:gd name="T59" fmla="*/ 125 h 186"/>
              <a:gd name="T60" fmla="*/ 72 w 185"/>
              <a:gd name="T61" fmla="*/ 128 h 186"/>
              <a:gd name="T62" fmla="*/ 73 w 185"/>
              <a:gd name="T63" fmla="*/ 135 h 186"/>
              <a:gd name="T64" fmla="*/ 73 w 185"/>
              <a:gd name="T65" fmla="*/ 138 h 186"/>
              <a:gd name="T66" fmla="*/ 73 w 185"/>
              <a:gd name="T67" fmla="*/ 139 h 186"/>
              <a:gd name="T68" fmla="*/ 78 w 185"/>
              <a:gd name="T69" fmla="*/ 133 h 186"/>
              <a:gd name="T70" fmla="*/ 83 w 185"/>
              <a:gd name="T71" fmla="*/ 125 h 186"/>
              <a:gd name="T72" fmla="*/ 85 w 185"/>
              <a:gd name="T73" fmla="*/ 117 h 186"/>
              <a:gd name="T74" fmla="*/ 87 w 185"/>
              <a:gd name="T75" fmla="*/ 110 h 186"/>
              <a:gd name="T76" fmla="*/ 87 w 185"/>
              <a:gd name="T77" fmla="*/ 110 h 186"/>
              <a:gd name="T78" fmla="*/ 90 w 185"/>
              <a:gd name="T79" fmla="*/ 113 h 186"/>
              <a:gd name="T80" fmla="*/ 104 w 185"/>
              <a:gd name="T81" fmla="*/ 115 h 186"/>
              <a:gd name="T82" fmla="*/ 118 w 185"/>
              <a:gd name="T83" fmla="*/ 106 h 186"/>
              <a:gd name="T84" fmla="*/ 124 w 185"/>
              <a:gd name="T85" fmla="*/ 95 h 186"/>
              <a:gd name="T86" fmla="*/ 126 w 185"/>
              <a:gd name="T87" fmla="*/ 88 h 186"/>
              <a:gd name="T88" fmla="*/ 124 w 185"/>
              <a:gd name="T89" fmla="*/ 72 h 186"/>
              <a:gd name="T90" fmla="*/ 91 w 185"/>
              <a:gd name="T91" fmla="*/ 55 h 186"/>
              <a:gd name="T92" fmla="*/ 92 w 185"/>
              <a:gd name="T93" fmla="*/ 0 h 186"/>
              <a:gd name="T94" fmla="*/ 0 w 185"/>
              <a:gd name="T95" fmla="*/ 93 h 186"/>
              <a:gd name="T96" fmla="*/ 92 w 185"/>
              <a:gd name="T97" fmla="*/ 186 h 186"/>
              <a:gd name="T98" fmla="*/ 185 w 185"/>
              <a:gd name="T99" fmla="*/ 93 h 186"/>
              <a:gd name="T100" fmla="*/ 92 w 185"/>
              <a:gd name="T101" fmla="*/ 0 h 186"/>
              <a:gd name="T102" fmla="*/ 92 w 185"/>
              <a:gd name="T103" fmla="*/ 177 h 186"/>
              <a:gd name="T104" fmla="*/ 8 w 185"/>
              <a:gd name="T105" fmla="*/ 93 h 186"/>
              <a:gd name="T106" fmla="*/ 92 w 185"/>
              <a:gd name="T107" fmla="*/ 8 h 186"/>
              <a:gd name="T108" fmla="*/ 177 w 185"/>
              <a:gd name="T109" fmla="*/ 93 h 186"/>
              <a:gd name="T110" fmla="*/ 92 w 185"/>
              <a:gd name="T111"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91" y="55"/>
                </a:moveTo>
                <a:cubicBezTo>
                  <a:pt x="89" y="55"/>
                  <a:pt x="88" y="55"/>
                  <a:pt x="86" y="55"/>
                </a:cubicBezTo>
                <a:cubicBezTo>
                  <a:pt x="83" y="56"/>
                  <a:pt x="79" y="57"/>
                  <a:pt x="76" y="59"/>
                </a:cubicBezTo>
                <a:cubicBezTo>
                  <a:pt x="69" y="63"/>
                  <a:pt x="64" y="68"/>
                  <a:pt x="60" y="76"/>
                </a:cubicBezTo>
                <a:cubicBezTo>
                  <a:pt x="60" y="77"/>
                  <a:pt x="60" y="79"/>
                  <a:pt x="59" y="80"/>
                </a:cubicBezTo>
                <a:cubicBezTo>
                  <a:pt x="57" y="90"/>
                  <a:pt x="61" y="99"/>
                  <a:pt x="67" y="103"/>
                </a:cubicBezTo>
                <a:cubicBezTo>
                  <a:pt x="68" y="103"/>
                  <a:pt x="70" y="104"/>
                  <a:pt x="71" y="103"/>
                </a:cubicBezTo>
                <a:cubicBezTo>
                  <a:pt x="72" y="102"/>
                  <a:pt x="72" y="101"/>
                  <a:pt x="72" y="100"/>
                </a:cubicBezTo>
                <a:cubicBezTo>
                  <a:pt x="72" y="99"/>
                  <a:pt x="73" y="98"/>
                  <a:pt x="73" y="97"/>
                </a:cubicBezTo>
                <a:cubicBezTo>
                  <a:pt x="73" y="96"/>
                  <a:pt x="71" y="95"/>
                  <a:pt x="70" y="94"/>
                </a:cubicBezTo>
                <a:cubicBezTo>
                  <a:pt x="69" y="92"/>
                  <a:pt x="69" y="90"/>
                  <a:pt x="68" y="87"/>
                </a:cubicBezTo>
                <a:cubicBezTo>
                  <a:pt x="69" y="86"/>
                  <a:pt x="69" y="86"/>
                  <a:pt x="69" y="85"/>
                </a:cubicBezTo>
                <a:cubicBezTo>
                  <a:pt x="69" y="82"/>
                  <a:pt x="69" y="80"/>
                  <a:pt x="70" y="77"/>
                </a:cubicBezTo>
                <a:cubicBezTo>
                  <a:pt x="73" y="70"/>
                  <a:pt x="78" y="66"/>
                  <a:pt x="86" y="64"/>
                </a:cubicBezTo>
                <a:cubicBezTo>
                  <a:pt x="88" y="63"/>
                  <a:pt x="93" y="63"/>
                  <a:pt x="96" y="63"/>
                </a:cubicBezTo>
                <a:cubicBezTo>
                  <a:pt x="97" y="63"/>
                  <a:pt x="99" y="64"/>
                  <a:pt x="100" y="64"/>
                </a:cubicBezTo>
                <a:cubicBezTo>
                  <a:pt x="106" y="66"/>
                  <a:pt x="110" y="69"/>
                  <a:pt x="112" y="74"/>
                </a:cubicBezTo>
                <a:cubicBezTo>
                  <a:pt x="114" y="77"/>
                  <a:pt x="114" y="83"/>
                  <a:pt x="113" y="88"/>
                </a:cubicBezTo>
                <a:cubicBezTo>
                  <a:pt x="113" y="90"/>
                  <a:pt x="113" y="91"/>
                  <a:pt x="112" y="93"/>
                </a:cubicBezTo>
                <a:cubicBezTo>
                  <a:pt x="110" y="100"/>
                  <a:pt x="107" y="106"/>
                  <a:pt x="100" y="107"/>
                </a:cubicBezTo>
                <a:cubicBezTo>
                  <a:pt x="95" y="108"/>
                  <a:pt x="92" y="105"/>
                  <a:pt x="90" y="103"/>
                </a:cubicBezTo>
                <a:cubicBezTo>
                  <a:pt x="90" y="102"/>
                  <a:pt x="90" y="100"/>
                  <a:pt x="90" y="99"/>
                </a:cubicBezTo>
                <a:cubicBezTo>
                  <a:pt x="91" y="94"/>
                  <a:pt x="93" y="89"/>
                  <a:pt x="94" y="84"/>
                </a:cubicBezTo>
                <a:cubicBezTo>
                  <a:pt x="96" y="79"/>
                  <a:pt x="93" y="75"/>
                  <a:pt x="89" y="74"/>
                </a:cubicBezTo>
                <a:cubicBezTo>
                  <a:pt x="84" y="72"/>
                  <a:pt x="81" y="77"/>
                  <a:pt x="79" y="80"/>
                </a:cubicBezTo>
                <a:cubicBezTo>
                  <a:pt x="78" y="82"/>
                  <a:pt x="78" y="87"/>
                  <a:pt x="78" y="90"/>
                </a:cubicBezTo>
                <a:cubicBezTo>
                  <a:pt x="79" y="91"/>
                  <a:pt x="80" y="93"/>
                  <a:pt x="80" y="94"/>
                </a:cubicBezTo>
                <a:cubicBezTo>
                  <a:pt x="79" y="98"/>
                  <a:pt x="78" y="103"/>
                  <a:pt x="77" y="107"/>
                </a:cubicBezTo>
                <a:cubicBezTo>
                  <a:pt x="75" y="111"/>
                  <a:pt x="75" y="115"/>
                  <a:pt x="73" y="119"/>
                </a:cubicBezTo>
                <a:cubicBezTo>
                  <a:pt x="73" y="121"/>
                  <a:pt x="73" y="123"/>
                  <a:pt x="72" y="125"/>
                </a:cubicBezTo>
                <a:cubicBezTo>
                  <a:pt x="72" y="128"/>
                  <a:pt x="72" y="128"/>
                  <a:pt x="72" y="128"/>
                </a:cubicBezTo>
                <a:cubicBezTo>
                  <a:pt x="72" y="130"/>
                  <a:pt x="72" y="133"/>
                  <a:pt x="73" y="135"/>
                </a:cubicBezTo>
                <a:cubicBezTo>
                  <a:pt x="73" y="136"/>
                  <a:pt x="73" y="137"/>
                  <a:pt x="73" y="138"/>
                </a:cubicBezTo>
                <a:cubicBezTo>
                  <a:pt x="73" y="139"/>
                  <a:pt x="73" y="139"/>
                  <a:pt x="73" y="139"/>
                </a:cubicBezTo>
                <a:cubicBezTo>
                  <a:pt x="75" y="139"/>
                  <a:pt x="78" y="135"/>
                  <a:pt x="78" y="133"/>
                </a:cubicBezTo>
                <a:cubicBezTo>
                  <a:pt x="80" y="131"/>
                  <a:pt x="82" y="128"/>
                  <a:pt x="83" y="125"/>
                </a:cubicBezTo>
                <a:cubicBezTo>
                  <a:pt x="84" y="122"/>
                  <a:pt x="84" y="119"/>
                  <a:pt x="85" y="117"/>
                </a:cubicBezTo>
                <a:cubicBezTo>
                  <a:pt x="86" y="114"/>
                  <a:pt x="87" y="112"/>
                  <a:pt x="87" y="110"/>
                </a:cubicBezTo>
                <a:cubicBezTo>
                  <a:pt x="87" y="110"/>
                  <a:pt x="87" y="110"/>
                  <a:pt x="87" y="110"/>
                </a:cubicBezTo>
                <a:cubicBezTo>
                  <a:pt x="87" y="111"/>
                  <a:pt x="89" y="112"/>
                  <a:pt x="90" y="113"/>
                </a:cubicBezTo>
                <a:cubicBezTo>
                  <a:pt x="93" y="115"/>
                  <a:pt x="98" y="117"/>
                  <a:pt x="104" y="115"/>
                </a:cubicBezTo>
                <a:cubicBezTo>
                  <a:pt x="110" y="114"/>
                  <a:pt x="115" y="111"/>
                  <a:pt x="118" y="106"/>
                </a:cubicBezTo>
                <a:cubicBezTo>
                  <a:pt x="121" y="103"/>
                  <a:pt x="123" y="99"/>
                  <a:pt x="124" y="95"/>
                </a:cubicBezTo>
                <a:cubicBezTo>
                  <a:pt x="125" y="93"/>
                  <a:pt x="125" y="91"/>
                  <a:pt x="126" y="88"/>
                </a:cubicBezTo>
                <a:cubicBezTo>
                  <a:pt x="127" y="83"/>
                  <a:pt x="125" y="76"/>
                  <a:pt x="124" y="72"/>
                </a:cubicBezTo>
                <a:cubicBezTo>
                  <a:pt x="119" y="61"/>
                  <a:pt x="108" y="55"/>
                  <a:pt x="91" y="55"/>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15"/>
          <p:cNvSpPr>
            <a:spLocks noEditPoints="1"/>
          </p:cNvSpPr>
          <p:nvPr/>
        </p:nvSpPr>
        <p:spPr bwMode="auto">
          <a:xfrm>
            <a:off x="6631391" y="6102997"/>
            <a:ext cx="377952" cy="379071"/>
          </a:xfrm>
          <a:custGeom>
            <a:avLst/>
            <a:gdLst>
              <a:gd name="T0" fmla="*/ 123 w 186"/>
              <a:gd name="T1" fmla="*/ 59 h 186"/>
              <a:gd name="T2" fmla="*/ 99 w 186"/>
              <a:gd name="T3" fmla="*/ 77 h 186"/>
              <a:gd name="T4" fmla="*/ 105 w 186"/>
              <a:gd name="T5" fmla="*/ 76 h 186"/>
              <a:gd name="T6" fmla="*/ 111 w 186"/>
              <a:gd name="T7" fmla="*/ 83 h 186"/>
              <a:gd name="T8" fmla="*/ 105 w 186"/>
              <a:gd name="T9" fmla="*/ 94 h 186"/>
              <a:gd name="T10" fmla="*/ 97 w 186"/>
              <a:gd name="T11" fmla="*/ 102 h 186"/>
              <a:gd name="T12" fmla="*/ 91 w 186"/>
              <a:gd name="T13" fmla="*/ 90 h 186"/>
              <a:gd name="T14" fmla="*/ 87 w 186"/>
              <a:gd name="T15" fmla="*/ 72 h 186"/>
              <a:gd name="T16" fmla="*/ 75 w 186"/>
              <a:gd name="T17" fmla="*/ 60 h 186"/>
              <a:gd name="T18" fmla="*/ 63 w 186"/>
              <a:gd name="T19" fmla="*/ 67 h 186"/>
              <a:gd name="T20" fmla="*/ 51 w 186"/>
              <a:gd name="T21" fmla="*/ 77 h 186"/>
              <a:gd name="T22" fmla="*/ 55 w 186"/>
              <a:gd name="T23" fmla="*/ 82 h 186"/>
              <a:gd name="T24" fmla="*/ 61 w 186"/>
              <a:gd name="T25" fmla="*/ 78 h 186"/>
              <a:gd name="T26" fmla="*/ 69 w 186"/>
              <a:gd name="T27" fmla="*/ 91 h 186"/>
              <a:gd name="T28" fmla="*/ 76 w 186"/>
              <a:gd name="T29" fmla="*/ 114 h 186"/>
              <a:gd name="T30" fmla="*/ 89 w 186"/>
              <a:gd name="T31" fmla="*/ 126 h 186"/>
              <a:gd name="T32" fmla="*/ 118 w 186"/>
              <a:gd name="T33" fmla="*/ 106 h 186"/>
              <a:gd name="T34" fmla="*/ 135 w 186"/>
              <a:gd name="T35" fmla="*/ 75 h 186"/>
              <a:gd name="T36" fmla="*/ 123 w 186"/>
              <a:gd name="T37" fmla="*/ 59 h 186"/>
              <a:gd name="T38" fmla="*/ 93 w 186"/>
              <a:gd name="T39" fmla="*/ 0 h 186"/>
              <a:gd name="T40" fmla="*/ 0 w 186"/>
              <a:gd name="T41" fmla="*/ 93 h 186"/>
              <a:gd name="T42" fmla="*/ 93 w 186"/>
              <a:gd name="T43" fmla="*/ 186 h 186"/>
              <a:gd name="T44" fmla="*/ 186 w 186"/>
              <a:gd name="T45" fmla="*/ 93 h 186"/>
              <a:gd name="T46" fmla="*/ 93 w 186"/>
              <a:gd name="T47" fmla="*/ 0 h 186"/>
              <a:gd name="T48" fmla="*/ 93 w 186"/>
              <a:gd name="T49" fmla="*/ 177 h 186"/>
              <a:gd name="T50" fmla="*/ 8 w 186"/>
              <a:gd name="T51" fmla="*/ 93 h 186"/>
              <a:gd name="T52" fmla="*/ 93 w 186"/>
              <a:gd name="T53" fmla="*/ 8 h 186"/>
              <a:gd name="T54" fmla="*/ 177 w 186"/>
              <a:gd name="T55" fmla="*/ 93 h 186"/>
              <a:gd name="T56" fmla="*/ 93 w 186"/>
              <a:gd name="T57"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186">
                <a:moveTo>
                  <a:pt x="123" y="59"/>
                </a:moveTo>
                <a:cubicBezTo>
                  <a:pt x="111" y="59"/>
                  <a:pt x="103" y="65"/>
                  <a:pt x="99" y="77"/>
                </a:cubicBezTo>
                <a:cubicBezTo>
                  <a:pt x="101" y="76"/>
                  <a:pt x="103" y="76"/>
                  <a:pt x="105" y="76"/>
                </a:cubicBezTo>
                <a:cubicBezTo>
                  <a:pt x="109" y="76"/>
                  <a:pt x="111" y="78"/>
                  <a:pt x="111" y="83"/>
                </a:cubicBezTo>
                <a:cubicBezTo>
                  <a:pt x="110" y="85"/>
                  <a:pt x="109" y="89"/>
                  <a:pt x="105" y="94"/>
                </a:cubicBezTo>
                <a:cubicBezTo>
                  <a:pt x="102" y="100"/>
                  <a:pt x="99" y="102"/>
                  <a:pt x="97" y="102"/>
                </a:cubicBezTo>
                <a:cubicBezTo>
                  <a:pt x="95" y="102"/>
                  <a:pt x="93" y="98"/>
                  <a:pt x="91" y="90"/>
                </a:cubicBezTo>
                <a:cubicBezTo>
                  <a:pt x="90" y="88"/>
                  <a:pt x="89" y="82"/>
                  <a:pt x="87" y="72"/>
                </a:cubicBezTo>
                <a:cubicBezTo>
                  <a:pt x="86" y="63"/>
                  <a:pt x="82" y="59"/>
                  <a:pt x="75" y="60"/>
                </a:cubicBezTo>
                <a:cubicBezTo>
                  <a:pt x="73" y="60"/>
                  <a:pt x="68" y="62"/>
                  <a:pt x="63" y="67"/>
                </a:cubicBezTo>
                <a:cubicBezTo>
                  <a:pt x="59" y="70"/>
                  <a:pt x="55" y="74"/>
                  <a:pt x="51" y="77"/>
                </a:cubicBezTo>
                <a:cubicBezTo>
                  <a:pt x="55" y="82"/>
                  <a:pt x="55" y="82"/>
                  <a:pt x="55" y="82"/>
                </a:cubicBezTo>
                <a:cubicBezTo>
                  <a:pt x="58" y="79"/>
                  <a:pt x="60" y="78"/>
                  <a:pt x="61" y="78"/>
                </a:cubicBezTo>
                <a:cubicBezTo>
                  <a:pt x="64" y="78"/>
                  <a:pt x="67" y="82"/>
                  <a:pt x="69" y="91"/>
                </a:cubicBezTo>
                <a:cubicBezTo>
                  <a:pt x="72" y="98"/>
                  <a:pt x="74" y="106"/>
                  <a:pt x="76" y="114"/>
                </a:cubicBezTo>
                <a:cubicBezTo>
                  <a:pt x="79" y="122"/>
                  <a:pt x="84" y="126"/>
                  <a:pt x="89" y="126"/>
                </a:cubicBezTo>
                <a:cubicBezTo>
                  <a:pt x="97" y="126"/>
                  <a:pt x="106" y="120"/>
                  <a:pt x="118" y="106"/>
                </a:cubicBezTo>
                <a:cubicBezTo>
                  <a:pt x="129" y="93"/>
                  <a:pt x="135" y="82"/>
                  <a:pt x="135" y="75"/>
                </a:cubicBezTo>
                <a:cubicBezTo>
                  <a:pt x="135" y="64"/>
                  <a:pt x="131" y="59"/>
                  <a:pt x="123" y="59"/>
                </a:cubicBezTo>
                <a:close/>
                <a:moveTo>
                  <a:pt x="93" y="0"/>
                </a:moveTo>
                <a:cubicBezTo>
                  <a:pt x="41" y="0"/>
                  <a:pt x="0" y="41"/>
                  <a:pt x="0" y="93"/>
                </a:cubicBezTo>
                <a:cubicBezTo>
                  <a:pt x="0" y="144"/>
                  <a:pt x="41" y="186"/>
                  <a:pt x="93" y="186"/>
                </a:cubicBezTo>
                <a:cubicBezTo>
                  <a:pt x="144" y="186"/>
                  <a:pt x="186" y="144"/>
                  <a:pt x="186" y="93"/>
                </a:cubicBezTo>
                <a:cubicBezTo>
                  <a:pt x="186" y="41"/>
                  <a:pt x="144" y="0"/>
                  <a:pt x="93" y="0"/>
                </a:cubicBezTo>
                <a:close/>
                <a:moveTo>
                  <a:pt x="93" y="177"/>
                </a:moveTo>
                <a:cubicBezTo>
                  <a:pt x="46" y="177"/>
                  <a:pt x="8" y="139"/>
                  <a:pt x="8" y="93"/>
                </a:cubicBezTo>
                <a:cubicBezTo>
                  <a:pt x="8" y="46"/>
                  <a:pt x="46" y="8"/>
                  <a:pt x="93" y="8"/>
                </a:cubicBezTo>
                <a:cubicBezTo>
                  <a:pt x="139" y="8"/>
                  <a:pt x="177" y="46"/>
                  <a:pt x="177" y="93"/>
                </a:cubicBezTo>
                <a:cubicBezTo>
                  <a:pt x="177" y="139"/>
                  <a:pt x="139" y="177"/>
                  <a:pt x="93"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16"/>
          <p:cNvSpPr>
            <a:spLocks noEditPoints="1"/>
          </p:cNvSpPr>
          <p:nvPr/>
        </p:nvSpPr>
        <p:spPr bwMode="auto">
          <a:xfrm>
            <a:off x="7351514" y="6102997"/>
            <a:ext cx="379071" cy="379071"/>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9 w 186"/>
              <a:gd name="T13" fmla="*/ 93 h 186"/>
              <a:gd name="T14" fmla="*/ 93 w 186"/>
              <a:gd name="T15" fmla="*/ 8 h 186"/>
              <a:gd name="T16" fmla="*/ 177 w 186"/>
              <a:gd name="T17" fmla="*/ 93 h 186"/>
              <a:gd name="T18" fmla="*/ 93 w 186"/>
              <a:gd name="T19" fmla="*/ 177 h 186"/>
              <a:gd name="T20" fmla="*/ 127 w 186"/>
              <a:gd name="T21" fmla="*/ 63 h 186"/>
              <a:gd name="T22" fmla="*/ 118 w 186"/>
              <a:gd name="T23" fmla="*/ 63 h 186"/>
              <a:gd name="T24" fmla="*/ 118 w 186"/>
              <a:gd name="T25" fmla="*/ 76 h 186"/>
              <a:gd name="T26" fmla="*/ 106 w 186"/>
              <a:gd name="T27" fmla="*/ 76 h 186"/>
              <a:gd name="T28" fmla="*/ 106 w 186"/>
              <a:gd name="T29" fmla="*/ 84 h 186"/>
              <a:gd name="T30" fmla="*/ 118 w 186"/>
              <a:gd name="T31" fmla="*/ 84 h 186"/>
              <a:gd name="T32" fmla="*/ 118 w 186"/>
              <a:gd name="T33" fmla="*/ 97 h 186"/>
              <a:gd name="T34" fmla="*/ 127 w 186"/>
              <a:gd name="T35" fmla="*/ 97 h 186"/>
              <a:gd name="T36" fmla="*/ 127 w 186"/>
              <a:gd name="T37" fmla="*/ 84 h 186"/>
              <a:gd name="T38" fmla="*/ 140 w 186"/>
              <a:gd name="T39" fmla="*/ 84 h 186"/>
              <a:gd name="T40" fmla="*/ 140 w 186"/>
              <a:gd name="T41" fmla="*/ 76 h 186"/>
              <a:gd name="T42" fmla="*/ 127 w 186"/>
              <a:gd name="T43" fmla="*/ 76 h 186"/>
              <a:gd name="T44" fmla="*/ 127 w 186"/>
              <a:gd name="T45" fmla="*/ 63 h 186"/>
              <a:gd name="T46" fmla="*/ 93 w 186"/>
              <a:gd name="T47" fmla="*/ 96 h 186"/>
              <a:gd name="T48" fmla="*/ 89 w 186"/>
              <a:gd name="T49" fmla="*/ 91 h 186"/>
              <a:gd name="T50" fmla="*/ 92 w 186"/>
              <a:gd name="T51" fmla="*/ 87 h 186"/>
              <a:gd name="T52" fmla="*/ 98 w 186"/>
              <a:gd name="T53" fmla="*/ 75 h 186"/>
              <a:gd name="T54" fmla="*/ 95 w 186"/>
              <a:gd name="T55" fmla="*/ 66 h 186"/>
              <a:gd name="T56" fmla="*/ 97 w 186"/>
              <a:gd name="T57" fmla="*/ 66 h 186"/>
              <a:gd name="T58" fmla="*/ 106 w 186"/>
              <a:gd name="T59" fmla="*/ 59 h 186"/>
              <a:gd name="T60" fmla="*/ 82 w 186"/>
              <a:gd name="T61" fmla="*/ 59 h 186"/>
              <a:gd name="T62" fmla="*/ 63 w 186"/>
              <a:gd name="T63" fmla="*/ 75 h 186"/>
              <a:gd name="T64" fmla="*/ 79 w 186"/>
              <a:gd name="T65" fmla="*/ 91 h 186"/>
              <a:gd name="T66" fmla="*/ 79 w 186"/>
              <a:gd name="T67" fmla="*/ 93 h 186"/>
              <a:gd name="T68" fmla="*/ 80 w 186"/>
              <a:gd name="T69" fmla="*/ 97 h 186"/>
              <a:gd name="T70" fmla="*/ 59 w 186"/>
              <a:gd name="T71" fmla="*/ 113 h 186"/>
              <a:gd name="T72" fmla="*/ 80 w 186"/>
              <a:gd name="T73" fmla="*/ 126 h 186"/>
              <a:gd name="T74" fmla="*/ 101 w 186"/>
              <a:gd name="T75" fmla="*/ 110 h 186"/>
              <a:gd name="T76" fmla="*/ 93 w 186"/>
              <a:gd name="T77" fmla="*/ 96 h 186"/>
              <a:gd name="T78" fmla="*/ 74 w 186"/>
              <a:gd name="T79" fmla="*/ 75 h 186"/>
              <a:gd name="T80" fmla="*/ 76 w 186"/>
              <a:gd name="T81" fmla="*/ 67 h 186"/>
              <a:gd name="T82" fmla="*/ 79 w 186"/>
              <a:gd name="T83" fmla="*/ 65 h 186"/>
              <a:gd name="T84" fmla="*/ 79 w 186"/>
              <a:gd name="T85" fmla="*/ 64 h 186"/>
              <a:gd name="T86" fmla="*/ 79 w 186"/>
              <a:gd name="T87" fmla="*/ 64 h 186"/>
              <a:gd name="T88" fmla="*/ 79 w 186"/>
              <a:gd name="T89" fmla="*/ 65 h 186"/>
              <a:gd name="T90" fmla="*/ 88 w 186"/>
              <a:gd name="T91" fmla="*/ 76 h 186"/>
              <a:gd name="T92" fmla="*/ 86 w 186"/>
              <a:gd name="T93" fmla="*/ 84 h 186"/>
              <a:gd name="T94" fmla="*/ 82 w 186"/>
              <a:gd name="T95" fmla="*/ 86 h 186"/>
              <a:gd name="T96" fmla="*/ 82 w 186"/>
              <a:gd name="T97" fmla="*/ 86 h 186"/>
              <a:gd name="T98" fmla="*/ 74 w 186"/>
              <a:gd name="T99" fmla="*/ 75 h 186"/>
              <a:gd name="T100" fmla="*/ 80 w 186"/>
              <a:gd name="T101" fmla="*/ 120 h 186"/>
              <a:gd name="T102" fmla="*/ 70 w 186"/>
              <a:gd name="T103" fmla="*/ 111 h 186"/>
              <a:gd name="T104" fmla="*/ 81 w 186"/>
              <a:gd name="T105" fmla="*/ 102 h 186"/>
              <a:gd name="T106" fmla="*/ 81 w 186"/>
              <a:gd name="T107" fmla="*/ 101 h 186"/>
              <a:gd name="T108" fmla="*/ 81 w 186"/>
              <a:gd name="T109" fmla="*/ 101 h 186"/>
              <a:gd name="T110" fmla="*/ 82 w 186"/>
              <a:gd name="T111" fmla="*/ 102 h 186"/>
              <a:gd name="T112" fmla="*/ 86 w 186"/>
              <a:gd name="T113" fmla="*/ 103 h 186"/>
              <a:gd name="T114" fmla="*/ 87 w 186"/>
              <a:gd name="T115" fmla="*/ 104 h 186"/>
              <a:gd name="T116" fmla="*/ 92 w 186"/>
              <a:gd name="T117" fmla="*/ 110 h 186"/>
              <a:gd name="T118" fmla="*/ 92 w 186"/>
              <a:gd name="T119" fmla="*/ 111 h 186"/>
              <a:gd name="T120" fmla="*/ 80 w 186"/>
              <a:gd name="T121" fmla="*/ 12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7" y="177"/>
                  <a:pt x="9" y="139"/>
                  <a:pt x="9" y="93"/>
                </a:cubicBezTo>
                <a:cubicBezTo>
                  <a:pt x="9" y="46"/>
                  <a:pt x="47" y="8"/>
                  <a:pt x="93" y="8"/>
                </a:cubicBezTo>
                <a:cubicBezTo>
                  <a:pt x="140" y="8"/>
                  <a:pt x="177" y="46"/>
                  <a:pt x="177" y="93"/>
                </a:cubicBezTo>
                <a:cubicBezTo>
                  <a:pt x="177" y="139"/>
                  <a:pt x="140" y="177"/>
                  <a:pt x="93" y="177"/>
                </a:cubicBezTo>
                <a:close/>
                <a:moveTo>
                  <a:pt x="127" y="63"/>
                </a:moveTo>
                <a:cubicBezTo>
                  <a:pt x="118" y="63"/>
                  <a:pt x="118" y="63"/>
                  <a:pt x="118" y="63"/>
                </a:cubicBezTo>
                <a:cubicBezTo>
                  <a:pt x="118" y="76"/>
                  <a:pt x="118" y="76"/>
                  <a:pt x="118" y="76"/>
                </a:cubicBezTo>
                <a:cubicBezTo>
                  <a:pt x="106" y="76"/>
                  <a:pt x="106" y="76"/>
                  <a:pt x="106" y="76"/>
                </a:cubicBezTo>
                <a:cubicBezTo>
                  <a:pt x="106" y="84"/>
                  <a:pt x="106" y="84"/>
                  <a:pt x="106" y="84"/>
                </a:cubicBezTo>
                <a:cubicBezTo>
                  <a:pt x="118" y="84"/>
                  <a:pt x="118" y="84"/>
                  <a:pt x="118" y="84"/>
                </a:cubicBezTo>
                <a:cubicBezTo>
                  <a:pt x="118" y="97"/>
                  <a:pt x="118" y="97"/>
                  <a:pt x="118" y="97"/>
                </a:cubicBezTo>
                <a:cubicBezTo>
                  <a:pt x="127" y="97"/>
                  <a:pt x="127" y="97"/>
                  <a:pt x="127" y="97"/>
                </a:cubicBezTo>
                <a:cubicBezTo>
                  <a:pt x="127" y="84"/>
                  <a:pt x="127" y="84"/>
                  <a:pt x="127" y="84"/>
                </a:cubicBezTo>
                <a:cubicBezTo>
                  <a:pt x="140" y="84"/>
                  <a:pt x="140" y="84"/>
                  <a:pt x="140" y="84"/>
                </a:cubicBezTo>
                <a:cubicBezTo>
                  <a:pt x="140" y="76"/>
                  <a:pt x="140" y="76"/>
                  <a:pt x="140" y="76"/>
                </a:cubicBezTo>
                <a:cubicBezTo>
                  <a:pt x="127" y="76"/>
                  <a:pt x="127" y="76"/>
                  <a:pt x="127" y="76"/>
                </a:cubicBezTo>
                <a:lnTo>
                  <a:pt x="127" y="63"/>
                </a:lnTo>
                <a:close/>
                <a:moveTo>
                  <a:pt x="93" y="96"/>
                </a:moveTo>
                <a:cubicBezTo>
                  <a:pt x="91" y="95"/>
                  <a:pt x="89" y="92"/>
                  <a:pt x="89" y="91"/>
                </a:cubicBezTo>
                <a:cubicBezTo>
                  <a:pt x="89" y="90"/>
                  <a:pt x="89" y="90"/>
                  <a:pt x="92" y="87"/>
                </a:cubicBezTo>
                <a:cubicBezTo>
                  <a:pt x="96" y="84"/>
                  <a:pt x="98" y="80"/>
                  <a:pt x="98" y="75"/>
                </a:cubicBezTo>
                <a:cubicBezTo>
                  <a:pt x="98" y="72"/>
                  <a:pt x="97" y="68"/>
                  <a:pt x="95" y="66"/>
                </a:cubicBezTo>
                <a:cubicBezTo>
                  <a:pt x="97" y="66"/>
                  <a:pt x="97" y="66"/>
                  <a:pt x="97" y="66"/>
                </a:cubicBezTo>
                <a:cubicBezTo>
                  <a:pt x="106" y="59"/>
                  <a:pt x="106" y="59"/>
                  <a:pt x="106" y="59"/>
                </a:cubicBezTo>
                <a:cubicBezTo>
                  <a:pt x="82" y="59"/>
                  <a:pt x="82" y="59"/>
                  <a:pt x="82" y="59"/>
                </a:cubicBezTo>
                <a:cubicBezTo>
                  <a:pt x="72" y="59"/>
                  <a:pt x="63" y="67"/>
                  <a:pt x="63" y="75"/>
                </a:cubicBezTo>
                <a:cubicBezTo>
                  <a:pt x="63" y="84"/>
                  <a:pt x="70" y="91"/>
                  <a:pt x="79" y="91"/>
                </a:cubicBezTo>
                <a:cubicBezTo>
                  <a:pt x="79" y="92"/>
                  <a:pt x="79" y="93"/>
                  <a:pt x="79" y="93"/>
                </a:cubicBezTo>
                <a:cubicBezTo>
                  <a:pt x="79" y="95"/>
                  <a:pt x="79" y="96"/>
                  <a:pt x="80" y="97"/>
                </a:cubicBezTo>
                <a:cubicBezTo>
                  <a:pt x="69" y="97"/>
                  <a:pt x="59" y="104"/>
                  <a:pt x="59" y="113"/>
                </a:cubicBezTo>
                <a:cubicBezTo>
                  <a:pt x="59" y="121"/>
                  <a:pt x="68" y="126"/>
                  <a:pt x="80" y="126"/>
                </a:cubicBezTo>
                <a:cubicBezTo>
                  <a:pt x="94" y="126"/>
                  <a:pt x="101" y="118"/>
                  <a:pt x="101" y="110"/>
                </a:cubicBezTo>
                <a:cubicBezTo>
                  <a:pt x="101" y="104"/>
                  <a:pt x="99" y="100"/>
                  <a:pt x="93" y="96"/>
                </a:cubicBezTo>
                <a:close/>
                <a:moveTo>
                  <a:pt x="74" y="75"/>
                </a:moveTo>
                <a:cubicBezTo>
                  <a:pt x="73" y="72"/>
                  <a:pt x="74" y="69"/>
                  <a:pt x="76" y="67"/>
                </a:cubicBezTo>
                <a:cubicBezTo>
                  <a:pt x="76" y="66"/>
                  <a:pt x="78" y="65"/>
                  <a:pt x="79" y="65"/>
                </a:cubicBezTo>
                <a:cubicBezTo>
                  <a:pt x="79" y="64"/>
                  <a:pt x="79" y="64"/>
                  <a:pt x="79" y="64"/>
                </a:cubicBezTo>
                <a:cubicBezTo>
                  <a:pt x="79" y="64"/>
                  <a:pt x="79" y="64"/>
                  <a:pt x="79" y="64"/>
                </a:cubicBezTo>
                <a:cubicBezTo>
                  <a:pt x="79" y="65"/>
                  <a:pt x="79" y="65"/>
                  <a:pt x="79" y="65"/>
                </a:cubicBezTo>
                <a:cubicBezTo>
                  <a:pt x="83" y="65"/>
                  <a:pt x="87" y="70"/>
                  <a:pt x="88" y="76"/>
                </a:cubicBezTo>
                <a:cubicBezTo>
                  <a:pt x="88" y="79"/>
                  <a:pt x="88" y="82"/>
                  <a:pt x="86" y="84"/>
                </a:cubicBezTo>
                <a:cubicBezTo>
                  <a:pt x="85" y="85"/>
                  <a:pt x="84" y="86"/>
                  <a:pt x="82" y="86"/>
                </a:cubicBezTo>
                <a:cubicBezTo>
                  <a:pt x="82" y="86"/>
                  <a:pt x="82" y="86"/>
                  <a:pt x="82" y="86"/>
                </a:cubicBezTo>
                <a:cubicBezTo>
                  <a:pt x="78" y="86"/>
                  <a:pt x="74" y="81"/>
                  <a:pt x="74" y="75"/>
                </a:cubicBezTo>
                <a:close/>
                <a:moveTo>
                  <a:pt x="80" y="120"/>
                </a:moveTo>
                <a:cubicBezTo>
                  <a:pt x="74" y="120"/>
                  <a:pt x="70" y="116"/>
                  <a:pt x="70" y="111"/>
                </a:cubicBezTo>
                <a:cubicBezTo>
                  <a:pt x="70" y="106"/>
                  <a:pt x="75" y="102"/>
                  <a:pt x="81" y="102"/>
                </a:cubicBezTo>
                <a:cubicBezTo>
                  <a:pt x="81" y="101"/>
                  <a:pt x="81" y="101"/>
                  <a:pt x="81" y="101"/>
                </a:cubicBezTo>
                <a:cubicBezTo>
                  <a:pt x="81" y="101"/>
                  <a:pt x="81" y="101"/>
                  <a:pt x="81" y="101"/>
                </a:cubicBezTo>
                <a:cubicBezTo>
                  <a:pt x="82" y="102"/>
                  <a:pt x="82" y="102"/>
                  <a:pt x="82" y="102"/>
                </a:cubicBezTo>
                <a:cubicBezTo>
                  <a:pt x="83" y="102"/>
                  <a:pt x="84" y="103"/>
                  <a:pt x="86" y="103"/>
                </a:cubicBezTo>
                <a:cubicBezTo>
                  <a:pt x="87" y="104"/>
                  <a:pt x="87" y="104"/>
                  <a:pt x="87" y="104"/>
                </a:cubicBezTo>
                <a:cubicBezTo>
                  <a:pt x="90" y="106"/>
                  <a:pt x="92" y="108"/>
                  <a:pt x="92" y="110"/>
                </a:cubicBezTo>
                <a:cubicBezTo>
                  <a:pt x="92" y="110"/>
                  <a:pt x="92" y="111"/>
                  <a:pt x="92" y="111"/>
                </a:cubicBezTo>
                <a:cubicBezTo>
                  <a:pt x="92" y="117"/>
                  <a:pt x="88" y="120"/>
                  <a:pt x="80" y="1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317"/>
          <p:cNvSpPr>
            <a:spLocks noEditPoints="1"/>
          </p:cNvSpPr>
          <p:nvPr/>
        </p:nvSpPr>
        <p:spPr bwMode="auto">
          <a:xfrm>
            <a:off x="8073872" y="6102997"/>
            <a:ext cx="376835" cy="379071"/>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318"/>
          <p:cNvSpPr>
            <a:spLocks noEditPoints="1"/>
          </p:cNvSpPr>
          <p:nvPr/>
        </p:nvSpPr>
        <p:spPr bwMode="auto">
          <a:xfrm>
            <a:off x="3741294" y="6102997"/>
            <a:ext cx="377952" cy="379071"/>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77 h 186"/>
              <a:gd name="T12" fmla="*/ 8 w 186"/>
              <a:gd name="T13" fmla="*/ 93 h 186"/>
              <a:gd name="T14" fmla="*/ 93 w 186"/>
              <a:gd name="T15" fmla="*/ 8 h 186"/>
              <a:gd name="T16" fmla="*/ 177 w 186"/>
              <a:gd name="T17" fmla="*/ 93 h 186"/>
              <a:gd name="T18" fmla="*/ 93 w 186"/>
              <a:gd name="T19" fmla="*/ 177 h 186"/>
              <a:gd name="T20" fmla="*/ 100 w 186"/>
              <a:gd name="T21" fmla="*/ 114 h 186"/>
              <a:gd name="T22" fmla="*/ 97 w 186"/>
              <a:gd name="T23" fmla="*/ 111 h 186"/>
              <a:gd name="T24" fmla="*/ 97 w 186"/>
              <a:gd name="T25" fmla="*/ 88 h 186"/>
              <a:gd name="T26" fmla="*/ 114 w 186"/>
              <a:gd name="T27" fmla="*/ 88 h 186"/>
              <a:gd name="T28" fmla="*/ 114 w 186"/>
              <a:gd name="T29" fmla="*/ 76 h 186"/>
              <a:gd name="T30" fmla="*/ 97 w 186"/>
              <a:gd name="T31" fmla="*/ 76 h 186"/>
              <a:gd name="T32" fmla="*/ 97 w 186"/>
              <a:gd name="T33" fmla="*/ 59 h 186"/>
              <a:gd name="T34" fmla="*/ 86 w 186"/>
              <a:gd name="T35" fmla="*/ 59 h 186"/>
              <a:gd name="T36" fmla="*/ 84 w 186"/>
              <a:gd name="T37" fmla="*/ 68 h 186"/>
              <a:gd name="T38" fmla="*/ 79 w 186"/>
              <a:gd name="T39" fmla="*/ 73 h 186"/>
              <a:gd name="T40" fmla="*/ 72 w 186"/>
              <a:gd name="T41" fmla="*/ 77 h 186"/>
              <a:gd name="T42" fmla="*/ 72 w 186"/>
              <a:gd name="T43" fmla="*/ 89 h 186"/>
              <a:gd name="T44" fmla="*/ 80 w 186"/>
              <a:gd name="T45" fmla="*/ 88 h 186"/>
              <a:gd name="T46" fmla="*/ 80 w 186"/>
              <a:gd name="T47" fmla="*/ 110 h 186"/>
              <a:gd name="T48" fmla="*/ 81 w 186"/>
              <a:gd name="T49" fmla="*/ 117 h 186"/>
              <a:gd name="T50" fmla="*/ 85 w 186"/>
              <a:gd name="T51" fmla="*/ 122 h 186"/>
              <a:gd name="T52" fmla="*/ 91 w 186"/>
              <a:gd name="T53" fmla="*/ 125 h 186"/>
              <a:gd name="T54" fmla="*/ 100 w 186"/>
              <a:gd name="T55" fmla="*/ 126 h 186"/>
              <a:gd name="T56" fmla="*/ 108 w 186"/>
              <a:gd name="T57" fmla="*/ 126 h 186"/>
              <a:gd name="T58" fmla="*/ 117 w 186"/>
              <a:gd name="T59" fmla="*/ 123 h 186"/>
              <a:gd name="T60" fmla="*/ 117 w 186"/>
              <a:gd name="T61" fmla="*/ 112 h 186"/>
              <a:gd name="T62" fmla="*/ 105 w 186"/>
              <a:gd name="T63" fmla="*/ 115 h 186"/>
              <a:gd name="T64" fmla="*/ 100 w 186"/>
              <a:gd name="T65"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93" y="0"/>
                </a:moveTo>
                <a:cubicBezTo>
                  <a:pt x="42" y="0"/>
                  <a:pt x="0" y="41"/>
                  <a:pt x="0" y="93"/>
                </a:cubicBezTo>
                <a:cubicBezTo>
                  <a:pt x="0" y="144"/>
                  <a:pt x="42" y="186"/>
                  <a:pt x="93" y="186"/>
                </a:cubicBezTo>
                <a:cubicBezTo>
                  <a:pt x="144" y="186"/>
                  <a:pt x="186" y="144"/>
                  <a:pt x="186" y="93"/>
                </a:cubicBezTo>
                <a:cubicBezTo>
                  <a:pt x="186" y="41"/>
                  <a:pt x="144" y="0"/>
                  <a:pt x="93" y="0"/>
                </a:cubicBezTo>
                <a:close/>
                <a:moveTo>
                  <a:pt x="93" y="177"/>
                </a:moveTo>
                <a:cubicBezTo>
                  <a:pt x="46" y="177"/>
                  <a:pt x="8" y="139"/>
                  <a:pt x="8" y="93"/>
                </a:cubicBezTo>
                <a:cubicBezTo>
                  <a:pt x="8" y="46"/>
                  <a:pt x="46" y="8"/>
                  <a:pt x="93" y="8"/>
                </a:cubicBezTo>
                <a:cubicBezTo>
                  <a:pt x="139" y="8"/>
                  <a:pt x="177" y="46"/>
                  <a:pt x="177" y="93"/>
                </a:cubicBezTo>
                <a:cubicBezTo>
                  <a:pt x="177" y="139"/>
                  <a:pt x="139" y="177"/>
                  <a:pt x="93" y="177"/>
                </a:cubicBezTo>
                <a:close/>
                <a:moveTo>
                  <a:pt x="100" y="114"/>
                </a:moveTo>
                <a:cubicBezTo>
                  <a:pt x="98" y="113"/>
                  <a:pt x="98" y="113"/>
                  <a:pt x="97" y="111"/>
                </a:cubicBezTo>
                <a:cubicBezTo>
                  <a:pt x="97" y="111"/>
                  <a:pt x="97" y="88"/>
                  <a:pt x="97" y="88"/>
                </a:cubicBezTo>
                <a:cubicBezTo>
                  <a:pt x="114" y="88"/>
                  <a:pt x="114" y="88"/>
                  <a:pt x="114" y="88"/>
                </a:cubicBezTo>
                <a:cubicBezTo>
                  <a:pt x="114" y="76"/>
                  <a:pt x="114" y="76"/>
                  <a:pt x="114" y="76"/>
                </a:cubicBezTo>
                <a:cubicBezTo>
                  <a:pt x="97" y="76"/>
                  <a:pt x="97" y="76"/>
                  <a:pt x="97" y="76"/>
                </a:cubicBezTo>
                <a:cubicBezTo>
                  <a:pt x="97" y="59"/>
                  <a:pt x="97" y="59"/>
                  <a:pt x="97" y="59"/>
                </a:cubicBezTo>
                <a:cubicBezTo>
                  <a:pt x="86" y="59"/>
                  <a:pt x="86" y="59"/>
                  <a:pt x="86" y="59"/>
                </a:cubicBezTo>
                <a:cubicBezTo>
                  <a:pt x="86" y="63"/>
                  <a:pt x="85" y="65"/>
                  <a:pt x="84" y="68"/>
                </a:cubicBezTo>
                <a:cubicBezTo>
                  <a:pt x="83" y="70"/>
                  <a:pt x="81" y="72"/>
                  <a:pt x="79" y="73"/>
                </a:cubicBezTo>
                <a:cubicBezTo>
                  <a:pt x="77" y="75"/>
                  <a:pt x="75" y="76"/>
                  <a:pt x="72" y="77"/>
                </a:cubicBezTo>
                <a:cubicBezTo>
                  <a:pt x="72" y="89"/>
                  <a:pt x="72" y="89"/>
                  <a:pt x="72" y="89"/>
                </a:cubicBezTo>
                <a:cubicBezTo>
                  <a:pt x="80" y="88"/>
                  <a:pt x="80" y="88"/>
                  <a:pt x="80" y="88"/>
                </a:cubicBezTo>
                <a:cubicBezTo>
                  <a:pt x="80" y="110"/>
                  <a:pt x="80" y="110"/>
                  <a:pt x="80" y="110"/>
                </a:cubicBezTo>
                <a:cubicBezTo>
                  <a:pt x="80" y="113"/>
                  <a:pt x="81" y="116"/>
                  <a:pt x="81" y="117"/>
                </a:cubicBezTo>
                <a:cubicBezTo>
                  <a:pt x="82" y="119"/>
                  <a:pt x="83" y="121"/>
                  <a:pt x="85" y="122"/>
                </a:cubicBezTo>
                <a:cubicBezTo>
                  <a:pt x="87" y="123"/>
                  <a:pt x="89" y="125"/>
                  <a:pt x="91" y="125"/>
                </a:cubicBezTo>
                <a:cubicBezTo>
                  <a:pt x="94" y="126"/>
                  <a:pt x="97" y="126"/>
                  <a:pt x="100" y="126"/>
                </a:cubicBezTo>
                <a:cubicBezTo>
                  <a:pt x="103" y="126"/>
                  <a:pt x="105" y="126"/>
                  <a:pt x="108" y="126"/>
                </a:cubicBezTo>
                <a:cubicBezTo>
                  <a:pt x="110" y="125"/>
                  <a:pt x="114" y="124"/>
                  <a:pt x="117" y="123"/>
                </a:cubicBezTo>
                <a:cubicBezTo>
                  <a:pt x="117" y="112"/>
                  <a:pt x="117" y="112"/>
                  <a:pt x="117" y="112"/>
                </a:cubicBezTo>
                <a:cubicBezTo>
                  <a:pt x="113" y="115"/>
                  <a:pt x="109" y="115"/>
                  <a:pt x="105" y="115"/>
                </a:cubicBezTo>
                <a:cubicBezTo>
                  <a:pt x="103" y="115"/>
                  <a:pt x="101" y="115"/>
                  <a:pt x="100" y="1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70538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8703" y="3184882"/>
            <a:ext cx="9714594" cy="2119574"/>
          </a:xfrm>
        </p:spPr>
        <p:txBody>
          <a:bodyPr/>
          <a:lstStyle/>
          <a:p>
            <a:r>
              <a:rPr lang="en-US" dirty="0" smtClean="0">
                <a:hlinkClick r:id="rId2"/>
              </a:rPr>
              <a:t>DOWNLOAD HERE</a:t>
            </a:r>
            <a:endParaRPr lang="en-US" dirty="0">
              <a:hlinkClick r:id="rId2"/>
            </a:endParaRPr>
          </a:p>
        </p:txBody>
      </p:sp>
      <p:sp>
        <p:nvSpPr>
          <p:cNvPr id="8" name="Text Placeholder 7"/>
          <p:cNvSpPr>
            <a:spLocks noGrp="1"/>
          </p:cNvSpPr>
          <p:nvPr>
            <p:ph type="body" sz="quarter" idx="13"/>
          </p:nvPr>
        </p:nvSpPr>
        <p:spPr>
          <a:xfrm>
            <a:off x="1238703" y="2846744"/>
            <a:ext cx="9714594" cy="338138"/>
          </a:xfrm>
          <a:prstGeom prst="rect">
            <a:avLst/>
          </a:prstGeom>
        </p:spPr>
        <p:txBody>
          <a:bodyPr/>
          <a:lstStyle/>
          <a:p>
            <a:r>
              <a:rPr lang="en-US" dirty="0" smtClean="0"/>
              <a:t>GET THE FULL VERSION</a:t>
            </a:r>
            <a:endParaRPr lang="en-US" dirty="0"/>
          </a:p>
        </p:txBody>
      </p:sp>
      <p:sp>
        <p:nvSpPr>
          <p:cNvPr id="4" name="Slide Number Placeholder 3"/>
          <p:cNvSpPr>
            <a:spLocks noGrp="1"/>
          </p:cNvSpPr>
          <p:nvPr>
            <p:ph type="sldNum" sz="quarter" idx="4"/>
          </p:nvPr>
        </p:nvSpPr>
        <p:spPr/>
        <p:txBody>
          <a:bodyPr/>
          <a:lstStyle/>
          <a:p>
            <a:fld id="{936C95AE-7298-45E1-9514-94AFF5BED89B}" type="slidenum">
              <a:rPr lang="en-US" smtClean="0"/>
              <a:pPr/>
              <a:t>21</a:t>
            </a:fld>
            <a:endParaRPr lang="en-US" dirty="0"/>
          </a:p>
        </p:txBody>
      </p:sp>
      <p:sp>
        <p:nvSpPr>
          <p:cNvPr id="2" name="Frame 1"/>
          <p:cNvSpPr/>
          <p:nvPr/>
        </p:nvSpPr>
        <p:spPr>
          <a:xfrm>
            <a:off x="0" y="0"/>
            <a:ext cx="12192000" cy="6858000"/>
          </a:xfrm>
          <a:prstGeom prst="frame">
            <a:avLst>
              <a:gd name="adj1" fmla="val 20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409672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blipFill dpi="0" rotWithShape="1">
            <a:blip r:embed="rId2"/>
            <a:srcRect/>
            <a:tile tx="0" ty="0" sx="100000" sy="100000" flip="none" algn="r"/>
          </a:bli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4386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69556" y="3101936"/>
            <a:ext cx="3653636" cy="1952806"/>
          </a:xfrm>
        </p:spPr>
        <p:txBody>
          <a:bodyPr/>
          <a:lstStyle/>
          <a:p>
            <a:r>
              <a:rPr lang="en-US" dirty="0" smtClean="0"/>
              <a:t>ABOUT US</a:t>
            </a:r>
            <a:endParaRPr lang="en-US" dirty="0"/>
          </a:p>
        </p:txBody>
      </p:sp>
      <p:sp>
        <p:nvSpPr>
          <p:cNvPr id="5" name="Text Placeholder 4"/>
          <p:cNvSpPr>
            <a:spLocks noGrp="1"/>
          </p:cNvSpPr>
          <p:nvPr>
            <p:ph type="body" sz="quarter" idx="13"/>
          </p:nvPr>
        </p:nvSpPr>
        <p:spPr>
          <a:xfrm>
            <a:off x="469554" y="2837940"/>
            <a:ext cx="3653637" cy="338138"/>
          </a:xfrm>
        </p:spPr>
        <p:txBody>
          <a:bodyPr lIns="0"/>
          <a:lstStyle/>
          <a:p>
            <a:r>
              <a:rPr lang="en-US" dirty="0" smtClean="0"/>
              <a:t>MULTIPURPOSE</a:t>
            </a:r>
            <a:endParaRPr lang="en-US" dirty="0"/>
          </a:p>
        </p:txBody>
      </p:sp>
      <p:sp>
        <p:nvSpPr>
          <p:cNvPr id="4" name="Slide Number Placeholder 3"/>
          <p:cNvSpPr>
            <a:spLocks noGrp="1"/>
          </p:cNvSpPr>
          <p:nvPr>
            <p:ph type="sldNum" sz="quarter" idx="4"/>
          </p:nvPr>
        </p:nvSpPr>
        <p:spPr/>
        <p:txBody>
          <a:bodyPr/>
          <a:lstStyle/>
          <a:p>
            <a:fld id="{D60D1EDE-7116-2443-9BDD-368CE5B37660}" type="slidenum">
              <a:rPr lang="en-US" smtClean="0"/>
              <a:pPr/>
              <a:t>3</a:t>
            </a:fld>
            <a:endParaRPr lang="en-US" dirty="0"/>
          </a:p>
        </p:txBody>
      </p:sp>
      <p:sp>
        <p:nvSpPr>
          <p:cNvPr id="9" name="Rectangle 8"/>
          <p:cNvSpPr/>
          <p:nvPr/>
        </p:nvSpPr>
        <p:spPr>
          <a:xfrm>
            <a:off x="4310289" y="0"/>
            <a:ext cx="4386649"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43573" y="920621"/>
            <a:ext cx="3196440" cy="5016758"/>
          </a:xfrm>
          <a:prstGeom prst="rect">
            <a:avLst/>
          </a:prstGeom>
          <a:noFill/>
        </p:spPr>
        <p:txBody>
          <a:bodyPr wrap="square" lIns="0" rtlCol="0">
            <a:spAutoFit/>
          </a:bodyPr>
          <a:lstStyle/>
          <a:p>
            <a:pPr algn="just"/>
            <a:r>
              <a:rPr lang="en-US" sz="1600" dirty="0" smtClean="0">
                <a:latin typeface="Source Sans Pro" charset="0"/>
                <a:ea typeface="Source Sans Pro" charset="0"/>
                <a:cs typeface="Source Sans Pro" charset="0"/>
              </a:rPr>
              <a:t>Plum </a:t>
            </a:r>
            <a:r>
              <a:rPr lang="en-US" sz="1600" dirty="0">
                <a:latin typeface="Source Sans Pro" charset="0"/>
                <a:ea typeface="Source Sans Pro" charset="0"/>
                <a:cs typeface="Source Sans Pro" charset="0"/>
              </a:rPr>
              <a:t>topping icing. Cake jelly beans cheesecake. Jelly beans pastry macaroon donut cupcake lollipop carrot cake apple pie. Topping pudding croissant donut gummi bears jujubes cake oat cake candy. Candy chocolate sesame snaps gummies. Bonbon candy wafer </a:t>
            </a:r>
            <a:r>
              <a:rPr lang="en-US" sz="1600" dirty="0" err="1">
                <a:latin typeface="Source Sans Pro" charset="0"/>
                <a:ea typeface="Source Sans Pro" charset="0"/>
                <a:cs typeface="Source Sans Pro" charset="0"/>
              </a:rPr>
              <a:t>dragée</a:t>
            </a:r>
            <a:r>
              <a:rPr lang="en-US" sz="1600" dirty="0">
                <a:latin typeface="Source Sans Pro" charset="0"/>
                <a:ea typeface="Source Sans Pro" charset="0"/>
                <a:cs typeface="Source Sans Pro" charset="0"/>
              </a:rPr>
              <a:t> pastry cotton candy topping tootsie roll. Cotton candy pie dessert tootsie roll donut. Sugar plum soufflé sweet roll marshmallow cotton candy toffee pie</a:t>
            </a:r>
            <a:r>
              <a:rPr lang="en-US" sz="1600" dirty="0" smtClean="0">
                <a:latin typeface="Source Sans Pro" charset="0"/>
                <a:ea typeface="Source Sans Pro" charset="0"/>
                <a:cs typeface="Source Sans Pro" charset="0"/>
              </a:rPr>
              <a:t>. </a:t>
            </a:r>
            <a:r>
              <a:rPr lang="en-US" sz="1600" dirty="0">
                <a:latin typeface="Source Sans Pro" charset="0"/>
                <a:ea typeface="Source Sans Pro" charset="0"/>
                <a:cs typeface="Source Sans Pro" charset="0"/>
              </a:rPr>
              <a:t>Plum topping icing. Cake jelly beans cheesecake. Jelly beans pastry macaroon donut cupcake lollipop carrot cake apple pie. Topping pudding croissant donut </a:t>
            </a:r>
            <a:r>
              <a:rPr lang="en-US" sz="1600" dirty="0" err="1">
                <a:latin typeface="Source Sans Pro" charset="0"/>
                <a:ea typeface="Source Sans Pro" charset="0"/>
                <a:cs typeface="Source Sans Pro" charset="0"/>
              </a:rPr>
              <a:t>gummi</a:t>
            </a:r>
            <a:r>
              <a:rPr lang="en-US" sz="1600" dirty="0">
                <a:latin typeface="Source Sans Pro" charset="0"/>
                <a:ea typeface="Source Sans Pro" charset="0"/>
                <a:cs typeface="Source Sans Pro" charset="0"/>
              </a:rPr>
              <a:t> bears jujubes cake oat cake candy. croissant </a:t>
            </a:r>
            <a:r>
              <a:rPr lang="en-US" sz="1600" dirty="0" smtClean="0">
                <a:latin typeface="Source Sans Pro" charset="0"/>
                <a:ea typeface="Source Sans Pro" charset="0"/>
                <a:cs typeface="Source Sans Pro" charset="0"/>
              </a:rPr>
              <a:t>donut.</a:t>
            </a:r>
            <a:endParaRPr lang="en-US" sz="1600" dirty="0">
              <a:latin typeface="Source Sans Pro" charset="0"/>
              <a:ea typeface="Source Sans Pro" charset="0"/>
              <a:cs typeface="Source Sans Pro" charset="0"/>
            </a:endParaRPr>
          </a:p>
        </p:txBody>
      </p:sp>
      <p:grpSp>
        <p:nvGrpSpPr>
          <p:cNvPr id="10" name="Group 9"/>
          <p:cNvGrpSpPr/>
          <p:nvPr/>
        </p:nvGrpSpPr>
        <p:grpSpPr>
          <a:xfrm>
            <a:off x="10105096" y="756268"/>
            <a:ext cx="1358011" cy="357195"/>
            <a:chOff x="10401658" y="473107"/>
            <a:chExt cx="1358011" cy="357195"/>
          </a:xfrm>
          <a:solidFill>
            <a:schemeClr val="bg1"/>
          </a:solidFill>
        </p:grpSpPr>
        <p:grpSp>
          <p:nvGrpSpPr>
            <p:cNvPr id="11" name="Group 10"/>
            <p:cNvGrpSpPr/>
            <p:nvPr userDrawn="1"/>
          </p:nvGrpSpPr>
          <p:grpSpPr>
            <a:xfrm>
              <a:off x="10401658" y="487251"/>
              <a:ext cx="940437" cy="328908"/>
              <a:chOff x="0" y="1296988"/>
              <a:chExt cx="12192001" cy="4264025"/>
            </a:xfrm>
            <a:grpFill/>
          </p:grpSpPr>
          <p:sp>
            <p:nvSpPr>
              <p:cNvPr id="14" name="Freeform 13"/>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Oval 11"/>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13" name="Freeform 12"/>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8229599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Rectangle 27"/>
          <p:cNvSpPr/>
          <p:nvPr/>
        </p:nvSpPr>
        <p:spPr>
          <a:xfrm>
            <a:off x="0" y="0"/>
            <a:ext cx="12192000" cy="6857999"/>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238703" y="2552120"/>
            <a:ext cx="9714594" cy="761043"/>
          </a:xfrm>
        </p:spPr>
        <p:txBody>
          <a:bodyPr/>
          <a:lstStyle/>
          <a:p>
            <a:r>
              <a:rPr lang="en-US" dirty="0" smtClean="0">
                <a:solidFill>
                  <a:schemeClr val="bg1"/>
                </a:solidFill>
              </a:rPr>
              <a:t>OUR VISION</a:t>
            </a:r>
            <a:endParaRPr lang="en-US" dirty="0">
              <a:solidFill>
                <a:schemeClr val="bg1"/>
              </a:solidFill>
            </a:endParaRPr>
          </a:p>
        </p:txBody>
      </p:sp>
      <p:sp>
        <p:nvSpPr>
          <p:cNvPr id="3" name="Text Placeholder 2"/>
          <p:cNvSpPr>
            <a:spLocks noGrp="1"/>
          </p:cNvSpPr>
          <p:nvPr>
            <p:ph type="body" sz="quarter" idx="13"/>
          </p:nvPr>
        </p:nvSpPr>
        <p:spPr>
          <a:xfrm>
            <a:off x="1238703" y="2213982"/>
            <a:ext cx="9714594" cy="338138"/>
          </a:xfrm>
        </p:spPr>
        <p:txBody>
          <a:bodyPr/>
          <a:lstStyle/>
          <a:p>
            <a:r>
              <a:rPr lang="en-US" dirty="0" smtClean="0">
                <a:solidFill>
                  <a:schemeClr val="bg1"/>
                </a:solidFill>
              </a:rPr>
              <a:t>MULTIPURPOSE SLIDES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D60D1EDE-7116-2443-9BDD-368CE5B37660}" type="slidenum">
              <a:rPr lang="en-US" smtClean="0"/>
              <a:t>4</a:t>
            </a:fld>
            <a:endParaRPr lang="en-US" dirty="0"/>
          </a:p>
        </p:txBody>
      </p:sp>
      <p:sp>
        <p:nvSpPr>
          <p:cNvPr id="44" name="Line 5"/>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Line 6"/>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0202879" y="579928"/>
            <a:ext cx="1358011" cy="357195"/>
            <a:chOff x="10401658" y="473107"/>
            <a:chExt cx="1358011" cy="357195"/>
          </a:xfrm>
          <a:solidFill>
            <a:schemeClr val="bg1"/>
          </a:solidFill>
        </p:grpSpPr>
        <p:grpSp>
          <p:nvGrpSpPr>
            <p:cNvPr id="33" name="Group 32"/>
            <p:cNvGrpSpPr/>
            <p:nvPr userDrawn="1"/>
          </p:nvGrpSpPr>
          <p:grpSpPr>
            <a:xfrm>
              <a:off x="10401658" y="487251"/>
              <a:ext cx="940437" cy="328908"/>
              <a:chOff x="0" y="1296988"/>
              <a:chExt cx="12192001" cy="4264025"/>
            </a:xfrm>
            <a:grpFill/>
          </p:grpSpPr>
          <p:sp>
            <p:nvSpPr>
              <p:cNvPr id="37" name="Freeform 36"/>
              <p:cNvSpPr>
                <a:spLocks noEditPoints="1"/>
              </p:cNvSpPr>
              <p:nvPr/>
            </p:nvSpPr>
            <p:spPr bwMode="auto">
              <a:xfrm>
                <a:off x="0" y="1296988"/>
                <a:ext cx="4594225" cy="4264025"/>
              </a:xfrm>
              <a:custGeom>
                <a:avLst/>
                <a:gdLst>
                  <a:gd name="T0" fmla="*/ 1847 w 1847"/>
                  <a:gd name="T1" fmla="*/ 992 h 1714"/>
                  <a:gd name="T2" fmla="*/ 1334 w 1847"/>
                  <a:gd name="T3" fmla="*/ 1311 h 1714"/>
                  <a:gd name="T4" fmla="*/ 1172 w 1847"/>
                  <a:gd name="T5" fmla="*/ 1714 h 1714"/>
                  <a:gd name="T6" fmla="*/ 930 w 1847"/>
                  <a:gd name="T7" fmla="*/ 1557 h 1714"/>
                  <a:gd name="T8" fmla="*/ 1066 w 1847"/>
                  <a:gd name="T9" fmla="*/ 1215 h 1714"/>
                  <a:gd name="T10" fmla="*/ 866 w 1847"/>
                  <a:gd name="T11" fmla="*/ 1111 h 1714"/>
                  <a:gd name="T12" fmla="*/ 382 w 1847"/>
                  <a:gd name="T13" fmla="*/ 1438 h 1714"/>
                  <a:gd name="T14" fmla="*/ 0 w 1847"/>
                  <a:gd name="T15" fmla="*/ 1102 h 1714"/>
                  <a:gd name="T16" fmla="*/ 420 w 1847"/>
                  <a:gd name="T17" fmla="*/ 729 h 1714"/>
                  <a:gd name="T18" fmla="*/ 700 w 1847"/>
                  <a:gd name="T19" fmla="*/ 783 h 1714"/>
                  <a:gd name="T20" fmla="*/ 876 w 1847"/>
                  <a:gd name="T21" fmla="*/ 345 h 1714"/>
                  <a:gd name="T22" fmla="*/ 491 w 1847"/>
                  <a:gd name="T23" fmla="*/ 273 h 1714"/>
                  <a:gd name="T24" fmla="*/ 325 w 1847"/>
                  <a:gd name="T25" fmla="*/ 382 h 1714"/>
                  <a:gd name="T26" fmla="*/ 420 w 1847"/>
                  <a:gd name="T27" fmla="*/ 460 h 1714"/>
                  <a:gd name="T28" fmla="*/ 543 w 1847"/>
                  <a:gd name="T29" fmla="*/ 411 h 1714"/>
                  <a:gd name="T30" fmla="*/ 665 w 1847"/>
                  <a:gd name="T31" fmla="*/ 596 h 1714"/>
                  <a:gd name="T32" fmla="*/ 406 w 1847"/>
                  <a:gd name="T33" fmla="*/ 695 h 1714"/>
                  <a:gd name="T34" fmla="*/ 78 w 1847"/>
                  <a:gd name="T35" fmla="*/ 382 h 1714"/>
                  <a:gd name="T36" fmla="*/ 467 w 1847"/>
                  <a:gd name="T37" fmla="*/ 26 h 1714"/>
                  <a:gd name="T38" fmla="*/ 1011 w 1847"/>
                  <a:gd name="T39" fmla="*/ 112 h 1714"/>
                  <a:gd name="T40" fmla="*/ 1272 w 1847"/>
                  <a:gd name="T41" fmla="*/ 0 h 1714"/>
                  <a:gd name="T42" fmla="*/ 1329 w 1847"/>
                  <a:gd name="T43" fmla="*/ 161 h 1714"/>
                  <a:gd name="T44" fmla="*/ 1192 w 1847"/>
                  <a:gd name="T45" fmla="*/ 318 h 1714"/>
                  <a:gd name="T46" fmla="*/ 957 w 1847"/>
                  <a:gd name="T47" fmla="*/ 904 h 1714"/>
                  <a:gd name="T48" fmla="*/ 1149 w 1847"/>
                  <a:gd name="T49" fmla="*/ 1011 h 1714"/>
                  <a:gd name="T50" fmla="*/ 1498 w 1847"/>
                  <a:gd name="T51" fmla="*/ 148 h 1714"/>
                  <a:gd name="T52" fmla="*/ 1806 w 1847"/>
                  <a:gd name="T53" fmla="*/ 148 h 1714"/>
                  <a:gd name="T54" fmla="*/ 1415 w 1847"/>
                  <a:gd name="T55" fmla="*/ 1111 h 1714"/>
                  <a:gd name="T56" fmla="*/ 1744 w 1847"/>
                  <a:gd name="T57" fmla="*/ 917 h 1714"/>
                  <a:gd name="T58" fmla="*/ 1847 w 1847"/>
                  <a:gd name="T59" fmla="*/ 992 h 1714"/>
                  <a:gd name="T60" fmla="*/ 608 w 1847"/>
                  <a:gd name="T61" fmla="*/ 1000 h 1714"/>
                  <a:gd name="T62" fmla="*/ 429 w 1847"/>
                  <a:gd name="T63" fmla="*/ 968 h 1714"/>
                  <a:gd name="T64" fmla="*/ 259 w 1847"/>
                  <a:gd name="T65" fmla="*/ 1092 h 1714"/>
                  <a:gd name="T66" fmla="*/ 387 w 1847"/>
                  <a:gd name="T67" fmla="*/ 1189 h 1714"/>
                  <a:gd name="T68" fmla="*/ 608 w 1847"/>
                  <a:gd name="T69" fmla="*/ 1000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7" h="1714">
                    <a:moveTo>
                      <a:pt x="1847" y="992"/>
                    </a:moveTo>
                    <a:cubicBezTo>
                      <a:pt x="1704" y="1253"/>
                      <a:pt x="1581" y="1358"/>
                      <a:pt x="1334" y="1311"/>
                    </a:cubicBezTo>
                    <a:cubicBezTo>
                      <a:pt x="1172" y="1714"/>
                      <a:pt x="1172" y="1714"/>
                      <a:pt x="1172" y="1714"/>
                    </a:cubicBezTo>
                    <a:cubicBezTo>
                      <a:pt x="930" y="1557"/>
                      <a:pt x="930" y="1557"/>
                      <a:pt x="930" y="1557"/>
                    </a:cubicBezTo>
                    <a:cubicBezTo>
                      <a:pt x="1066" y="1215"/>
                      <a:pt x="1066" y="1215"/>
                      <a:pt x="1066" y="1215"/>
                    </a:cubicBezTo>
                    <a:cubicBezTo>
                      <a:pt x="999" y="1182"/>
                      <a:pt x="942" y="1149"/>
                      <a:pt x="866" y="1111"/>
                    </a:cubicBezTo>
                    <a:cubicBezTo>
                      <a:pt x="774" y="1277"/>
                      <a:pt x="640" y="1438"/>
                      <a:pt x="382" y="1438"/>
                    </a:cubicBezTo>
                    <a:cubicBezTo>
                      <a:pt x="140" y="1438"/>
                      <a:pt x="0" y="1282"/>
                      <a:pt x="0" y="1102"/>
                    </a:cubicBezTo>
                    <a:cubicBezTo>
                      <a:pt x="0" y="923"/>
                      <a:pt x="135" y="729"/>
                      <a:pt x="420" y="729"/>
                    </a:cubicBezTo>
                    <a:cubicBezTo>
                      <a:pt x="515" y="729"/>
                      <a:pt x="610" y="752"/>
                      <a:pt x="700" y="783"/>
                    </a:cubicBezTo>
                    <a:cubicBezTo>
                      <a:pt x="876" y="345"/>
                      <a:pt x="876" y="345"/>
                      <a:pt x="876" y="345"/>
                    </a:cubicBezTo>
                    <a:cubicBezTo>
                      <a:pt x="717" y="328"/>
                      <a:pt x="615" y="273"/>
                      <a:pt x="491" y="273"/>
                    </a:cubicBezTo>
                    <a:cubicBezTo>
                      <a:pt x="351" y="273"/>
                      <a:pt x="325" y="342"/>
                      <a:pt x="325" y="382"/>
                    </a:cubicBezTo>
                    <a:cubicBezTo>
                      <a:pt x="325" y="439"/>
                      <a:pt x="370" y="460"/>
                      <a:pt x="420" y="460"/>
                    </a:cubicBezTo>
                    <a:cubicBezTo>
                      <a:pt x="496" y="460"/>
                      <a:pt x="543" y="411"/>
                      <a:pt x="543" y="411"/>
                    </a:cubicBezTo>
                    <a:cubicBezTo>
                      <a:pt x="665" y="596"/>
                      <a:pt x="665" y="596"/>
                      <a:pt x="665" y="596"/>
                    </a:cubicBezTo>
                    <a:cubicBezTo>
                      <a:pt x="665" y="596"/>
                      <a:pt x="565" y="695"/>
                      <a:pt x="406" y="695"/>
                    </a:cubicBezTo>
                    <a:cubicBezTo>
                      <a:pt x="242" y="695"/>
                      <a:pt x="78" y="593"/>
                      <a:pt x="78" y="382"/>
                    </a:cubicBezTo>
                    <a:cubicBezTo>
                      <a:pt x="78" y="221"/>
                      <a:pt x="176" y="26"/>
                      <a:pt x="467" y="26"/>
                    </a:cubicBezTo>
                    <a:cubicBezTo>
                      <a:pt x="667" y="26"/>
                      <a:pt x="843" y="119"/>
                      <a:pt x="1011" y="112"/>
                    </a:cubicBezTo>
                    <a:cubicBezTo>
                      <a:pt x="1075" y="48"/>
                      <a:pt x="1163" y="0"/>
                      <a:pt x="1272" y="0"/>
                    </a:cubicBezTo>
                    <a:cubicBezTo>
                      <a:pt x="1329" y="161"/>
                      <a:pt x="1329" y="161"/>
                      <a:pt x="1329" y="161"/>
                    </a:cubicBezTo>
                    <a:cubicBezTo>
                      <a:pt x="1329" y="161"/>
                      <a:pt x="1239" y="204"/>
                      <a:pt x="1192" y="318"/>
                    </a:cubicBezTo>
                    <a:cubicBezTo>
                      <a:pt x="957" y="904"/>
                      <a:pt x="957" y="904"/>
                      <a:pt x="957" y="904"/>
                    </a:cubicBezTo>
                    <a:cubicBezTo>
                      <a:pt x="1025" y="942"/>
                      <a:pt x="1085" y="973"/>
                      <a:pt x="1149" y="1011"/>
                    </a:cubicBezTo>
                    <a:cubicBezTo>
                      <a:pt x="1498" y="148"/>
                      <a:pt x="1498" y="148"/>
                      <a:pt x="1498" y="148"/>
                    </a:cubicBezTo>
                    <a:cubicBezTo>
                      <a:pt x="1806" y="148"/>
                      <a:pt x="1806" y="148"/>
                      <a:pt x="1806" y="148"/>
                    </a:cubicBezTo>
                    <a:cubicBezTo>
                      <a:pt x="1415" y="1111"/>
                      <a:pt x="1415" y="1111"/>
                      <a:pt x="1415" y="1111"/>
                    </a:cubicBezTo>
                    <a:cubicBezTo>
                      <a:pt x="1500" y="1111"/>
                      <a:pt x="1586" y="1147"/>
                      <a:pt x="1744" y="917"/>
                    </a:cubicBezTo>
                    <a:cubicBezTo>
                      <a:pt x="1783" y="921"/>
                      <a:pt x="1832" y="957"/>
                      <a:pt x="1847" y="992"/>
                    </a:cubicBezTo>
                    <a:close/>
                    <a:moveTo>
                      <a:pt x="608" y="1000"/>
                    </a:moveTo>
                    <a:cubicBezTo>
                      <a:pt x="544" y="980"/>
                      <a:pt x="481" y="968"/>
                      <a:pt x="429" y="968"/>
                    </a:cubicBezTo>
                    <a:cubicBezTo>
                      <a:pt x="306" y="968"/>
                      <a:pt x="259" y="1035"/>
                      <a:pt x="259" y="1092"/>
                    </a:cubicBezTo>
                    <a:cubicBezTo>
                      <a:pt x="259" y="1151"/>
                      <a:pt x="318" y="1189"/>
                      <a:pt x="387" y="1189"/>
                    </a:cubicBezTo>
                    <a:cubicBezTo>
                      <a:pt x="444" y="1189"/>
                      <a:pt x="536" y="1154"/>
                      <a:pt x="608"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auto">
              <a:xfrm>
                <a:off x="4251325" y="2501901"/>
                <a:ext cx="2657475" cy="2339975"/>
              </a:xfrm>
              <a:custGeom>
                <a:avLst/>
                <a:gdLst>
                  <a:gd name="T0" fmla="*/ 1068 w 1068"/>
                  <a:gd name="T1" fmla="*/ 508 h 941"/>
                  <a:gd name="T2" fmla="*/ 385 w 1068"/>
                  <a:gd name="T3" fmla="*/ 941 h 941"/>
                  <a:gd name="T4" fmla="*/ 0 w 1068"/>
                  <a:gd name="T5" fmla="*/ 620 h 941"/>
                  <a:gd name="T6" fmla="*/ 562 w 1068"/>
                  <a:gd name="T7" fmla="*/ 0 h 941"/>
                  <a:gd name="T8" fmla="*/ 843 w 1068"/>
                  <a:gd name="T9" fmla="*/ 383 h 941"/>
                  <a:gd name="T10" fmla="*/ 290 w 1068"/>
                  <a:gd name="T11" fmla="*/ 603 h 941"/>
                  <a:gd name="T12" fmla="*/ 475 w 1068"/>
                  <a:gd name="T13" fmla="*/ 753 h 941"/>
                  <a:gd name="T14" fmla="*/ 964 w 1068"/>
                  <a:gd name="T15" fmla="*/ 433 h 941"/>
                  <a:gd name="T16" fmla="*/ 1068 w 1068"/>
                  <a:gd name="T17" fmla="*/ 508 h 941"/>
                  <a:gd name="T18" fmla="*/ 342 w 1068"/>
                  <a:gd name="T19" fmla="*/ 437 h 941"/>
                  <a:gd name="T20" fmla="*/ 577 w 1068"/>
                  <a:gd name="T21" fmla="*/ 319 h 941"/>
                  <a:gd name="T22" fmla="*/ 546 w 1068"/>
                  <a:gd name="T23" fmla="*/ 242 h 941"/>
                  <a:gd name="T24" fmla="*/ 342 w 1068"/>
                  <a:gd name="T25" fmla="*/ 437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8" h="941">
                    <a:moveTo>
                      <a:pt x="1068" y="508"/>
                    </a:moveTo>
                    <a:cubicBezTo>
                      <a:pt x="951" y="715"/>
                      <a:pt x="735" y="941"/>
                      <a:pt x="385" y="941"/>
                    </a:cubicBezTo>
                    <a:cubicBezTo>
                      <a:pt x="125" y="941"/>
                      <a:pt x="0" y="814"/>
                      <a:pt x="0" y="620"/>
                    </a:cubicBezTo>
                    <a:cubicBezTo>
                      <a:pt x="0" y="397"/>
                      <a:pt x="164" y="0"/>
                      <a:pt x="562" y="0"/>
                    </a:cubicBezTo>
                    <a:cubicBezTo>
                      <a:pt x="766" y="0"/>
                      <a:pt x="957" y="121"/>
                      <a:pt x="843" y="383"/>
                    </a:cubicBezTo>
                    <a:cubicBezTo>
                      <a:pt x="778" y="530"/>
                      <a:pt x="641" y="649"/>
                      <a:pt x="290" y="603"/>
                    </a:cubicBezTo>
                    <a:cubicBezTo>
                      <a:pt x="290" y="603"/>
                      <a:pt x="256" y="753"/>
                      <a:pt x="475" y="753"/>
                    </a:cubicBezTo>
                    <a:cubicBezTo>
                      <a:pt x="655" y="753"/>
                      <a:pt x="843" y="651"/>
                      <a:pt x="964" y="433"/>
                    </a:cubicBezTo>
                    <a:cubicBezTo>
                      <a:pt x="1004" y="437"/>
                      <a:pt x="1052" y="473"/>
                      <a:pt x="1068" y="508"/>
                    </a:cubicBezTo>
                    <a:close/>
                    <a:moveTo>
                      <a:pt x="342" y="437"/>
                    </a:moveTo>
                    <a:cubicBezTo>
                      <a:pt x="498" y="463"/>
                      <a:pt x="546" y="397"/>
                      <a:pt x="577" y="319"/>
                    </a:cubicBezTo>
                    <a:cubicBezTo>
                      <a:pt x="589" y="288"/>
                      <a:pt x="605" y="242"/>
                      <a:pt x="546" y="242"/>
                    </a:cubicBezTo>
                    <a:cubicBezTo>
                      <a:pt x="427" y="242"/>
                      <a:pt x="342" y="437"/>
                      <a:pt x="342" y="4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6269038" y="1704976"/>
                <a:ext cx="1984375" cy="3136900"/>
              </a:xfrm>
              <a:custGeom>
                <a:avLst/>
                <a:gdLst>
                  <a:gd name="T0" fmla="*/ 798 w 798"/>
                  <a:gd name="T1" fmla="*/ 828 h 1261"/>
                  <a:gd name="T2" fmla="*/ 281 w 798"/>
                  <a:gd name="T3" fmla="*/ 1261 h 1261"/>
                  <a:gd name="T4" fmla="*/ 126 w 798"/>
                  <a:gd name="T5" fmla="*/ 814 h 1261"/>
                  <a:gd name="T6" fmla="*/ 454 w 798"/>
                  <a:gd name="T7" fmla="*/ 0 h 1261"/>
                  <a:gd name="T8" fmla="*/ 760 w 798"/>
                  <a:gd name="T9" fmla="*/ 0 h 1261"/>
                  <a:gd name="T10" fmla="*/ 416 w 798"/>
                  <a:gd name="T11" fmla="*/ 854 h 1261"/>
                  <a:gd name="T12" fmla="*/ 394 w 798"/>
                  <a:gd name="T13" fmla="*/ 1073 h 1261"/>
                  <a:gd name="T14" fmla="*/ 694 w 798"/>
                  <a:gd name="T15" fmla="*/ 753 h 1261"/>
                  <a:gd name="T16" fmla="*/ 798 w 798"/>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1261">
                    <a:moveTo>
                      <a:pt x="798" y="828"/>
                    </a:moveTo>
                    <a:cubicBezTo>
                      <a:pt x="668" y="1058"/>
                      <a:pt x="487" y="1261"/>
                      <a:pt x="281" y="1261"/>
                    </a:cubicBezTo>
                    <a:cubicBezTo>
                      <a:pt x="119" y="1261"/>
                      <a:pt x="0" y="1127"/>
                      <a:pt x="126" y="814"/>
                    </a:cubicBezTo>
                    <a:cubicBezTo>
                      <a:pt x="454" y="0"/>
                      <a:pt x="454" y="0"/>
                      <a:pt x="454" y="0"/>
                    </a:cubicBezTo>
                    <a:cubicBezTo>
                      <a:pt x="760" y="0"/>
                      <a:pt x="760" y="0"/>
                      <a:pt x="760" y="0"/>
                    </a:cubicBezTo>
                    <a:cubicBezTo>
                      <a:pt x="416" y="854"/>
                      <a:pt x="416" y="854"/>
                      <a:pt x="416" y="854"/>
                    </a:cubicBezTo>
                    <a:cubicBezTo>
                      <a:pt x="337" y="1052"/>
                      <a:pt x="366" y="1073"/>
                      <a:pt x="394" y="1073"/>
                    </a:cubicBezTo>
                    <a:cubicBezTo>
                      <a:pt x="457" y="1073"/>
                      <a:pt x="570" y="971"/>
                      <a:pt x="694" y="753"/>
                    </a:cubicBezTo>
                    <a:cubicBezTo>
                      <a:pt x="734" y="757"/>
                      <a:pt x="782" y="793"/>
                      <a:pt x="798"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7612063" y="1704976"/>
                <a:ext cx="1987550" cy="3136900"/>
              </a:xfrm>
              <a:custGeom>
                <a:avLst/>
                <a:gdLst>
                  <a:gd name="T0" fmla="*/ 799 w 799"/>
                  <a:gd name="T1" fmla="*/ 828 h 1261"/>
                  <a:gd name="T2" fmla="*/ 282 w 799"/>
                  <a:gd name="T3" fmla="*/ 1261 h 1261"/>
                  <a:gd name="T4" fmla="*/ 127 w 799"/>
                  <a:gd name="T5" fmla="*/ 814 h 1261"/>
                  <a:gd name="T6" fmla="*/ 455 w 799"/>
                  <a:gd name="T7" fmla="*/ 0 h 1261"/>
                  <a:gd name="T8" fmla="*/ 761 w 799"/>
                  <a:gd name="T9" fmla="*/ 0 h 1261"/>
                  <a:gd name="T10" fmla="*/ 417 w 799"/>
                  <a:gd name="T11" fmla="*/ 854 h 1261"/>
                  <a:gd name="T12" fmla="*/ 394 w 799"/>
                  <a:gd name="T13" fmla="*/ 1073 h 1261"/>
                  <a:gd name="T14" fmla="*/ 695 w 799"/>
                  <a:gd name="T15" fmla="*/ 753 h 1261"/>
                  <a:gd name="T16" fmla="*/ 799 w 799"/>
                  <a:gd name="T17" fmla="*/ 82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1261">
                    <a:moveTo>
                      <a:pt x="799" y="828"/>
                    </a:moveTo>
                    <a:cubicBezTo>
                      <a:pt x="669" y="1058"/>
                      <a:pt x="488" y="1261"/>
                      <a:pt x="282" y="1261"/>
                    </a:cubicBezTo>
                    <a:cubicBezTo>
                      <a:pt x="120" y="1261"/>
                      <a:pt x="0" y="1127"/>
                      <a:pt x="127" y="814"/>
                    </a:cubicBezTo>
                    <a:cubicBezTo>
                      <a:pt x="455" y="0"/>
                      <a:pt x="455" y="0"/>
                      <a:pt x="455" y="0"/>
                    </a:cubicBezTo>
                    <a:cubicBezTo>
                      <a:pt x="761" y="0"/>
                      <a:pt x="761" y="0"/>
                      <a:pt x="761" y="0"/>
                    </a:cubicBezTo>
                    <a:cubicBezTo>
                      <a:pt x="417" y="854"/>
                      <a:pt x="417" y="854"/>
                      <a:pt x="417" y="854"/>
                    </a:cubicBezTo>
                    <a:cubicBezTo>
                      <a:pt x="337" y="1052"/>
                      <a:pt x="367" y="1073"/>
                      <a:pt x="394" y="1073"/>
                    </a:cubicBezTo>
                    <a:cubicBezTo>
                      <a:pt x="458" y="1073"/>
                      <a:pt x="571" y="971"/>
                      <a:pt x="695" y="753"/>
                    </a:cubicBezTo>
                    <a:cubicBezTo>
                      <a:pt x="735" y="757"/>
                      <a:pt x="783" y="793"/>
                      <a:pt x="799" y="8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noEditPoints="1"/>
              </p:cNvSpPr>
              <p:nvPr/>
            </p:nvSpPr>
            <p:spPr bwMode="auto">
              <a:xfrm>
                <a:off x="9282113" y="2501901"/>
                <a:ext cx="2909888" cy="2339975"/>
              </a:xfrm>
              <a:custGeom>
                <a:avLst/>
                <a:gdLst>
                  <a:gd name="T0" fmla="*/ 1170 w 1170"/>
                  <a:gd name="T1" fmla="*/ 508 h 941"/>
                  <a:gd name="T2" fmla="*/ 745 w 1170"/>
                  <a:gd name="T3" fmla="*/ 776 h 941"/>
                  <a:gd name="T4" fmla="*/ 366 w 1170"/>
                  <a:gd name="T5" fmla="*/ 941 h 941"/>
                  <a:gd name="T6" fmla="*/ 0 w 1170"/>
                  <a:gd name="T7" fmla="*/ 585 h 941"/>
                  <a:gd name="T8" fmla="*/ 551 w 1170"/>
                  <a:gd name="T9" fmla="*/ 0 h 941"/>
                  <a:gd name="T10" fmla="*/ 909 w 1170"/>
                  <a:gd name="T11" fmla="*/ 347 h 941"/>
                  <a:gd name="T12" fmla="*/ 843 w 1170"/>
                  <a:gd name="T13" fmla="*/ 632 h 941"/>
                  <a:gd name="T14" fmla="*/ 1066 w 1170"/>
                  <a:gd name="T15" fmla="*/ 433 h 941"/>
                  <a:gd name="T16" fmla="*/ 1170 w 1170"/>
                  <a:gd name="T17" fmla="*/ 508 h 941"/>
                  <a:gd name="T18" fmla="*/ 470 w 1170"/>
                  <a:gd name="T19" fmla="*/ 674 h 941"/>
                  <a:gd name="T20" fmla="*/ 432 w 1170"/>
                  <a:gd name="T21" fmla="*/ 570 h 941"/>
                  <a:gd name="T22" fmla="*/ 587 w 1170"/>
                  <a:gd name="T23" fmla="*/ 421 h 941"/>
                  <a:gd name="T24" fmla="*/ 613 w 1170"/>
                  <a:gd name="T25" fmla="*/ 285 h 941"/>
                  <a:gd name="T26" fmla="*/ 548 w 1170"/>
                  <a:gd name="T27" fmla="*/ 198 h 941"/>
                  <a:gd name="T28" fmla="*/ 295 w 1170"/>
                  <a:gd name="T29" fmla="*/ 655 h 941"/>
                  <a:gd name="T30" fmla="*/ 361 w 1170"/>
                  <a:gd name="T31" fmla="*/ 743 h 941"/>
                  <a:gd name="T32" fmla="*/ 470 w 1170"/>
                  <a:gd name="T33" fmla="*/ 67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0" h="941">
                    <a:moveTo>
                      <a:pt x="1170" y="508"/>
                    </a:moveTo>
                    <a:cubicBezTo>
                      <a:pt x="1080" y="662"/>
                      <a:pt x="921" y="779"/>
                      <a:pt x="745" y="776"/>
                    </a:cubicBezTo>
                    <a:cubicBezTo>
                      <a:pt x="655" y="872"/>
                      <a:pt x="529" y="941"/>
                      <a:pt x="366" y="941"/>
                    </a:cubicBezTo>
                    <a:cubicBezTo>
                      <a:pt x="124" y="941"/>
                      <a:pt x="0" y="791"/>
                      <a:pt x="0" y="585"/>
                    </a:cubicBezTo>
                    <a:cubicBezTo>
                      <a:pt x="0" y="350"/>
                      <a:pt x="166" y="0"/>
                      <a:pt x="551" y="0"/>
                    </a:cubicBezTo>
                    <a:cubicBezTo>
                      <a:pt x="786" y="0"/>
                      <a:pt x="909" y="136"/>
                      <a:pt x="909" y="347"/>
                    </a:cubicBezTo>
                    <a:cubicBezTo>
                      <a:pt x="909" y="437"/>
                      <a:pt x="888" y="537"/>
                      <a:pt x="843" y="632"/>
                    </a:cubicBezTo>
                    <a:cubicBezTo>
                      <a:pt x="926" y="608"/>
                      <a:pt x="1004" y="541"/>
                      <a:pt x="1066" y="433"/>
                    </a:cubicBezTo>
                    <a:cubicBezTo>
                      <a:pt x="1106" y="437"/>
                      <a:pt x="1154" y="473"/>
                      <a:pt x="1170" y="508"/>
                    </a:cubicBezTo>
                    <a:close/>
                    <a:moveTo>
                      <a:pt x="470" y="674"/>
                    </a:moveTo>
                    <a:cubicBezTo>
                      <a:pt x="446" y="646"/>
                      <a:pt x="432" y="611"/>
                      <a:pt x="432" y="570"/>
                    </a:cubicBezTo>
                    <a:cubicBezTo>
                      <a:pt x="432" y="489"/>
                      <a:pt x="494" y="420"/>
                      <a:pt x="587" y="421"/>
                    </a:cubicBezTo>
                    <a:cubicBezTo>
                      <a:pt x="605" y="368"/>
                      <a:pt x="613" y="319"/>
                      <a:pt x="613" y="285"/>
                    </a:cubicBezTo>
                    <a:cubicBezTo>
                      <a:pt x="613" y="223"/>
                      <a:pt x="582" y="198"/>
                      <a:pt x="548" y="198"/>
                    </a:cubicBezTo>
                    <a:cubicBezTo>
                      <a:pt x="416" y="198"/>
                      <a:pt x="295" y="539"/>
                      <a:pt x="295" y="655"/>
                    </a:cubicBezTo>
                    <a:cubicBezTo>
                      <a:pt x="295" y="708"/>
                      <a:pt x="321" y="743"/>
                      <a:pt x="361" y="743"/>
                    </a:cubicBezTo>
                    <a:cubicBezTo>
                      <a:pt x="399" y="743"/>
                      <a:pt x="437" y="715"/>
                      <a:pt x="470"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Oval 33"/>
            <p:cNvSpPr/>
            <p:nvPr userDrawn="1"/>
          </p:nvSpPr>
          <p:spPr>
            <a:xfrm>
              <a:off x="11402474" y="473107"/>
              <a:ext cx="357195" cy="35719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i="1" dirty="0">
                <a:latin typeface="Source Sans Pro Black" charset="0"/>
                <a:ea typeface="Source Sans Pro Black" charset="0"/>
                <a:cs typeface="Source Sans Pro Black" charset="0"/>
              </a:endParaRPr>
            </a:p>
          </p:txBody>
        </p:sp>
        <p:sp>
          <p:nvSpPr>
            <p:cNvPr id="35" name="Freeform 10"/>
            <p:cNvSpPr>
              <a:spLocks/>
            </p:cNvSpPr>
            <p:nvPr userDrawn="1"/>
          </p:nvSpPr>
          <p:spPr bwMode="auto">
            <a:xfrm>
              <a:off x="11499859" y="555668"/>
              <a:ext cx="162424" cy="181365"/>
            </a:xfrm>
            <a:custGeom>
              <a:avLst/>
              <a:gdLst>
                <a:gd name="T0" fmla="*/ 0 w 1047"/>
                <a:gd name="T1" fmla="*/ 1169 h 1169"/>
                <a:gd name="T2" fmla="*/ 50 w 1047"/>
                <a:gd name="T3" fmla="*/ 941 h 1169"/>
                <a:gd name="T4" fmla="*/ 790 w 1047"/>
                <a:gd name="T5" fmla="*/ 350 h 1169"/>
                <a:gd name="T6" fmla="*/ 582 w 1047"/>
                <a:gd name="T7" fmla="*/ 216 h 1169"/>
                <a:gd name="T8" fmla="*/ 295 w 1047"/>
                <a:gd name="T9" fmla="*/ 319 h 1169"/>
                <a:gd name="T10" fmla="*/ 192 w 1047"/>
                <a:gd name="T11" fmla="*/ 143 h 1169"/>
                <a:gd name="T12" fmla="*/ 601 w 1047"/>
                <a:gd name="T13" fmla="*/ 0 h 1169"/>
                <a:gd name="T14" fmla="*/ 1047 w 1047"/>
                <a:gd name="T15" fmla="*/ 335 h 1169"/>
                <a:gd name="T16" fmla="*/ 444 w 1047"/>
                <a:gd name="T17" fmla="*/ 953 h 1169"/>
                <a:gd name="T18" fmla="*/ 914 w 1047"/>
                <a:gd name="T19" fmla="*/ 953 h 1169"/>
                <a:gd name="T20" fmla="*/ 867 w 1047"/>
                <a:gd name="T21" fmla="*/ 1169 h 1169"/>
                <a:gd name="T22" fmla="*/ 0 w 1047"/>
                <a:gd name="T23" fmla="*/ 11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7" h="1169">
                  <a:moveTo>
                    <a:pt x="0" y="1169"/>
                  </a:moveTo>
                  <a:cubicBezTo>
                    <a:pt x="50" y="941"/>
                    <a:pt x="50" y="941"/>
                    <a:pt x="50" y="941"/>
                  </a:cubicBezTo>
                  <a:cubicBezTo>
                    <a:pt x="537" y="665"/>
                    <a:pt x="790" y="511"/>
                    <a:pt x="790" y="350"/>
                  </a:cubicBezTo>
                  <a:cubicBezTo>
                    <a:pt x="790" y="266"/>
                    <a:pt x="703" y="216"/>
                    <a:pt x="582" y="216"/>
                  </a:cubicBezTo>
                  <a:cubicBezTo>
                    <a:pt x="456" y="216"/>
                    <a:pt x="363" y="262"/>
                    <a:pt x="295" y="319"/>
                  </a:cubicBezTo>
                  <a:cubicBezTo>
                    <a:pt x="192" y="143"/>
                    <a:pt x="192" y="143"/>
                    <a:pt x="192" y="143"/>
                  </a:cubicBezTo>
                  <a:cubicBezTo>
                    <a:pt x="294" y="53"/>
                    <a:pt x="449" y="0"/>
                    <a:pt x="601" y="0"/>
                  </a:cubicBezTo>
                  <a:cubicBezTo>
                    <a:pt x="836" y="0"/>
                    <a:pt x="1047" y="115"/>
                    <a:pt x="1047" y="335"/>
                  </a:cubicBezTo>
                  <a:cubicBezTo>
                    <a:pt x="1047" y="561"/>
                    <a:pt x="809" y="758"/>
                    <a:pt x="444" y="953"/>
                  </a:cubicBezTo>
                  <a:cubicBezTo>
                    <a:pt x="914" y="953"/>
                    <a:pt x="914" y="953"/>
                    <a:pt x="914" y="953"/>
                  </a:cubicBezTo>
                  <a:cubicBezTo>
                    <a:pt x="867" y="1169"/>
                    <a:pt x="867" y="1169"/>
                    <a:pt x="867" y="1169"/>
                  </a:cubicBezTo>
                  <a:lnTo>
                    <a:pt x="0" y="1169"/>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1" name="TextBox 20"/>
          <p:cNvSpPr txBox="1"/>
          <p:nvPr/>
        </p:nvSpPr>
        <p:spPr>
          <a:xfrm>
            <a:off x="1097469" y="3428999"/>
            <a:ext cx="9997062" cy="1569660"/>
          </a:xfrm>
          <a:prstGeom prst="rect">
            <a:avLst/>
          </a:prstGeom>
          <a:noFill/>
        </p:spPr>
        <p:txBody>
          <a:bodyPr wrap="square" lIns="0" rtlCol="0">
            <a:spAutoFit/>
          </a:bodyPr>
          <a:lstStyle/>
          <a:p>
            <a:pPr algn="ctr">
              <a:lnSpc>
                <a:spcPct val="150000"/>
              </a:lnSpc>
            </a:pPr>
            <a:r>
              <a:rPr lang="en-US" sz="1600" dirty="0" smtClean="0">
                <a:solidFill>
                  <a:schemeClr val="bg1">
                    <a:lumMod val="85000"/>
                  </a:schemeClr>
                </a:solidFill>
                <a:latin typeface="Source Sans Pro Light" charset="0"/>
                <a:ea typeface="Source Sans Pro Light" charset="0"/>
                <a:cs typeface="Source Sans Pro Light" charset="0"/>
              </a:rPr>
              <a:t>Plum </a:t>
            </a:r>
            <a:r>
              <a:rPr lang="en-US" sz="1600" dirty="0">
                <a:solidFill>
                  <a:schemeClr val="bg1">
                    <a:lumMod val="85000"/>
                  </a:schemeClr>
                </a:solidFill>
                <a:latin typeface="Source Sans Pro Light" charset="0"/>
                <a:ea typeface="Source Sans Pro Light" charset="0"/>
                <a:cs typeface="Source Sans Pro Light" charset="0"/>
              </a:rPr>
              <a:t>topping icing. Cake jelly beans cheesecake. Jelly beans pastry macaroon donut cupcake lollipop carrot cake apple pie. Topping pudding croissant donut gummi bears jujubes cake oat cake candy. Candy chocolate sesame snaps gummies. Bonbon candy wafer </a:t>
            </a:r>
            <a:r>
              <a:rPr lang="en-US" sz="1600" dirty="0" err="1">
                <a:solidFill>
                  <a:schemeClr val="bg1">
                    <a:lumMod val="85000"/>
                  </a:schemeClr>
                </a:solidFill>
                <a:latin typeface="Source Sans Pro Light" charset="0"/>
                <a:ea typeface="Source Sans Pro Light" charset="0"/>
                <a:cs typeface="Source Sans Pro Light" charset="0"/>
              </a:rPr>
              <a:t>dragée</a:t>
            </a:r>
            <a:r>
              <a:rPr lang="en-US" sz="1600" dirty="0">
                <a:solidFill>
                  <a:schemeClr val="bg1">
                    <a:lumMod val="85000"/>
                  </a:schemeClr>
                </a:solidFill>
                <a:latin typeface="Source Sans Pro Light" charset="0"/>
                <a:ea typeface="Source Sans Pro Light" charset="0"/>
                <a:cs typeface="Source Sans Pro Light" charset="0"/>
              </a:rPr>
              <a:t> pastry cotton candy topping tootsie roll. Cotton candy pie dessert tootsie roll donut. Sugar plum soufflé sweet roll marshmallow cotton candy toffee pie</a:t>
            </a:r>
            <a:r>
              <a:rPr lang="en-US" sz="1600" dirty="0" smtClean="0">
                <a:solidFill>
                  <a:schemeClr val="bg1">
                    <a:lumMod val="85000"/>
                  </a:schemeClr>
                </a:solidFill>
                <a:latin typeface="Source Sans Pro Light" charset="0"/>
                <a:ea typeface="Source Sans Pro Light" charset="0"/>
                <a:cs typeface="Source Sans Pro Light" charset="0"/>
              </a:rPr>
              <a:t>.</a:t>
            </a:r>
            <a:endParaRPr lang="en-US" sz="1600" dirty="0">
              <a:solidFill>
                <a:schemeClr val="bg1">
                  <a:lumMod val="85000"/>
                </a:schemeClr>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12209538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16" y="3269031"/>
            <a:ext cx="3706368" cy="761043"/>
          </a:xfrm>
        </p:spPr>
        <p:txBody>
          <a:bodyPr/>
          <a:lstStyle/>
          <a:p>
            <a:r>
              <a:rPr lang="en-US" dirty="0" smtClean="0"/>
              <a:t>BREAK TIME</a:t>
            </a:r>
            <a:endParaRPr lang="en-US" dirty="0"/>
          </a:p>
        </p:txBody>
      </p:sp>
      <p:sp>
        <p:nvSpPr>
          <p:cNvPr id="4" name="Slide Number Placeholder 3"/>
          <p:cNvSpPr>
            <a:spLocks noGrp="1"/>
          </p:cNvSpPr>
          <p:nvPr>
            <p:ph type="sldNum" sz="quarter" idx="4"/>
          </p:nvPr>
        </p:nvSpPr>
        <p:spPr/>
        <p:txBody>
          <a:bodyPr/>
          <a:lstStyle/>
          <a:p>
            <a:fld id="{D60D1EDE-7116-2443-9BDD-368CE5B37660}" type="slidenum">
              <a:rPr lang="en-US" smtClean="0"/>
              <a:t>5</a:t>
            </a:fld>
            <a:endParaRPr lang="en-US" dirty="0"/>
          </a:p>
        </p:txBody>
      </p:sp>
      <p:sp>
        <p:nvSpPr>
          <p:cNvPr id="44" name="Line 5"/>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45" name="Line 6"/>
          <p:cNvSpPr>
            <a:spLocks noChangeShapeType="1"/>
          </p:cNvSpPr>
          <p:nvPr/>
        </p:nvSpPr>
        <p:spPr bwMode="auto">
          <a:xfrm>
            <a:off x="747184" y="-874184"/>
            <a:ext cx="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4413504" y="3906167"/>
            <a:ext cx="3364992" cy="1200329"/>
          </a:xfrm>
          <a:prstGeom prst="rect">
            <a:avLst/>
          </a:prstGeom>
          <a:noFill/>
        </p:spPr>
        <p:txBody>
          <a:bodyPr wrap="square" lIns="0" rtlCol="0">
            <a:spAutoFit/>
          </a:bodyPr>
          <a:lstStyle/>
          <a:p>
            <a:pPr algn="ctr">
              <a:lnSpc>
                <a:spcPct val="150000"/>
              </a:lnSpc>
            </a:pPr>
            <a:r>
              <a:rPr lang="en-US" sz="1600" dirty="0" smtClean="0">
                <a:latin typeface="Source Sans Pro Light" charset="0"/>
                <a:ea typeface="Source Sans Pro Light" charset="0"/>
                <a:cs typeface="Source Sans Pro Light" charset="0"/>
              </a:rPr>
              <a:t>Plum </a:t>
            </a:r>
            <a:r>
              <a:rPr lang="en-US" sz="1600" dirty="0">
                <a:latin typeface="Source Sans Pro Light" charset="0"/>
                <a:ea typeface="Source Sans Pro Light" charset="0"/>
                <a:cs typeface="Source Sans Pro Light" charset="0"/>
              </a:rPr>
              <a:t>topping icing. Cake jelly beans cheesecake. </a:t>
            </a:r>
            <a:r>
              <a:rPr lang="en-US" sz="1600" dirty="0" err="1" smtClean="0">
                <a:latin typeface="Source Sans Pro Light" charset="0"/>
                <a:ea typeface="Source Sans Pro Light" charset="0"/>
                <a:cs typeface="Source Sans Pro Light" charset="0"/>
              </a:rPr>
              <a:t>Lorem</a:t>
            </a:r>
            <a:r>
              <a:rPr lang="en-US" sz="1600" dirty="0" smtClean="0">
                <a:latin typeface="Source Sans Pro Light" charset="0"/>
                <a:ea typeface="Source Sans Pro Light" charset="0"/>
                <a:cs typeface="Source Sans Pro Light" charset="0"/>
              </a:rPr>
              <a:t> </a:t>
            </a:r>
            <a:r>
              <a:rPr lang="en-US" sz="1600" dirty="0" err="1" smtClean="0">
                <a:latin typeface="Source Sans Pro Light" charset="0"/>
                <a:ea typeface="Source Sans Pro Light" charset="0"/>
                <a:cs typeface="Source Sans Pro Light" charset="0"/>
              </a:rPr>
              <a:t>ipsum</a:t>
            </a:r>
            <a:r>
              <a:rPr lang="en-US" sz="1600" dirty="0" smtClean="0">
                <a:latin typeface="Source Sans Pro Light" charset="0"/>
                <a:ea typeface="Source Sans Pro Light" charset="0"/>
                <a:cs typeface="Source Sans Pro Light" charset="0"/>
              </a:rPr>
              <a:t> </a:t>
            </a:r>
          </a:p>
          <a:p>
            <a:pPr algn="ctr">
              <a:lnSpc>
                <a:spcPct val="150000"/>
              </a:lnSpc>
            </a:pPr>
            <a:r>
              <a:rPr lang="en-US" sz="1600" dirty="0" smtClean="0">
                <a:latin typeface="Source Sans Pro Light" charset="0"/>
                <a:ea typeface="Source Sans Pro Light" charset="0"/>
                <a:cs typeface="Source Sans Pro Light" charset="0"/>
              </a:rPr>
              <a:t>Dolor </a:t>
            </a:r>
            <a:r>
              <a:rPr lang="en-US" sz="1600" dirty="0" err="1" smtClean="0">
                <a:latin typeface="Source Sans Pro Light" charset="0"/>
                <a:ea typeface="Source Sans Pro Light" charset="0"/>
                <a:cs typeface="Source Sans Pro Light" charset="0"/>
              </a:rPr>
              <a:t>mir</a:t>
            </a:r>
            <a:endParaRPr lang="en-US" sz="1600" dirty="0">
              <a:latin typeface="Source Sans Pro Light" charset="0"/>
              <a:ea typeface="Source Sans Pro Light" charset="0"/>
              <a:cs typeface="Source Sans Pro Light" charset="0"/>
            </a:endParaRPr>
          </a:p>
        </p:txBody>
      </p:sp>
      <p:sp>
        <p:nvSpPr>
          <p:cNvPr id="6" name="Donut 5"/>
          <p:cNvSpPr/>
          <p:nvPr/>
        </p:nvSpPr>
        <p:spPr>
          <a:xfrm>
            <a:off x="3182112" y="494843"/>
            <a:ext cx="5827776" cy="5827776"/>
          </a:xfrm>
          <a:prstGeom prst="donut">
            <a:avLst>
              <a:gd name="adj" fmla="val 12166"/>
            </a:avLst>
          </a:prstGeom>
          <a:blipFill dpi="0" rotWithShape="1">
            <a:blip r:embed="rId2" cstate="email">
              <a:extLst>
                <a:ext uri="{28A0092B-C50C-407E-A947-70E740481C1C}">
                  <a14:useLocalDpi xmlns:a14="http://schemas.microsoft.com/office/drawing/2010/main"/>
                </a:ext>
              </a:extLst>
            </a:blip>
            <a:srcRect/>
            <a:tile tx="0" ty="0" sx="50000" sy="5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507"/>
          <p:cNvSpPr>
            <a:spLocks noEditPoints="1"/>
          </p:cNvSpPr>
          <p:nvPr/>
        </p:nvSpPr>
        <p:spPr bwMode="auto">
          <a:xfrm>
            <a:off x="5562600" y="1816866"/>
            <a:ext cx="1244600" cy="1237258"/>
          </a:xfrm>
          <a:custGeom>
            <a:avLst/>
            <a:gdLst>
              <a:gd name="T0" fmla="*/ 106 w 186"/>
              <a:gd name="T1" fmla="*/ 46 h 185"/>
              <a:gd name="T2" fmla="*/ 102 w 186"/>
              <a:gd name="T3" fmla="*/ 17 h 185"/>
              <a:gd name="T4" fmla="*/ 97 w 186"/>
              <a:gd name="T5" fmla="*/ 46 h 185"/>
              <a:gd name="T6" fmla="*/ 161 w 186"/>
              <a:gd name="T7" fmla="*/ 88 h 185"/>
              <a:gd name="T8" fmla="*/ 152 w 186"/>
              <a:gd name="T9" fmla="*/ 76 h 185"/>
              <a:gd name="T10" fmla="*/ 9 w 186"/>
              <a:gd name="T11" fmla="*/ 67 h 185"/>
              <a:gd name="T12" fmla="*/ 0 w 186"/>
              <a:gd name="T13" fmla="*/ 126 h 185"/>
              <a:gd name="T14" fmla="*/ 5 w 186"/>
              <a:gd name="T15" fmla="*/ 177 h 185"/>
              <a:gd name="T16" fmla="*/ 5 w 186"/>
              <a:gd name="T17" fmla="*/ 185 h 185"/>
              <a:gd name="T18" fmla="*/ 152 w 186"/>
              <a:gd name="T19" fmla="*/ 181 h 185"/>
              <a:gd name="T20" fmla="*/ 123 w 186"/>
              <a:gd name="T21" fmla="*/ 177 h 185"/>
              <a:gd name="T22" fmla="*/ 161 w 186"/>
              <a:gd name="T23" fmla="*/ 139 h 185"/>
              <a:gd name="T24" fmla="*/ 161 w 186"/>
              <a:gd name="T25" fmla="*/ 88 h 185"/>
              <a:gd name="T26" fmla="*/ 59 w 186"/>
              <a:gd name="T27" fmla="*/ 177 h 185"/>
              <a:gd name="T28" fmla="*/ 131 w 186"/>
              <a:gd name="T29" fmla="*/ 160 h 185"/>
              <a:gd name="T30" fmla="*/ 144 w 186"/>
              <a:gd name="T31" fmla="*/ 126 h 185"/>
              <a:gd name="T32" fmla="*/ 16 w 186"/>
              <a:gd name="T33" fmla="*/ 152 h 185"/>
              <a:gd name="T34" fmla="*/ 9 w 186"/>
              <a:gd name="T35" fmla="*/ 76 h 185"/>
              <a:gd name="T36" fmla="*/ 144 w 186"/>
              <a:gd name="T37" fmla="*/ 126 h 185"/>
              <a:gd name="T38" fmla="*/ 152 w 186"/>
              <a:gd name="T39" fmla="*/ 131 h 185"/>
              <a:gd name="T40" fmla="*/ 152 w 186"/>
              <a:gd name="T41" fmla="*/ 97 h 185"/>
              <a:gd name="T42" fmla="*/ 177 w 186"/>
              <a:gd name="T43" fmla="*/ 114 h 185"/>
              <a:gd name="T44" fmla="*/ 76 w 186"/>
              <a:gd name="T45" fmla="*/ 50 h 185"/>
              <a:gd name="T46" fmla="*/ 80 w 186"/>
              <a:gd name="T47" fmla="*/ 4 h 185"/>
              <a:gd name="T48" fmla="*/ 72 w 186"/>
              <a:gd name="T49" fmla="*/ 4 h 185"/>
              <a:gd name="T50" fmla="*/ 76 w 186"/>
              <a:gd name="T51" fmla="*/ 50 h 185"/>
              <a:gd name="T52" fmla="*/ 131 w 186"/>
              <a:gd name="T53" fmla="*/ 55 h 185"/>
              <a:gd name="T54" fmla="*/ 127 w 186"/>
              <a:gd name="T55" fmla="*/ 8 h 185"/>
              <a:gd name="T56" fmla="*/ 123 w 186"/>
              <a:gd name="T57" fmla="*/ 55 h 185"/>
              <a:gd name="T58" fmla="*/ 51 w 186"/>
              <a:gd name="T59" fmla="*/ 59 h 185"/>
              <a:gd name="T60" fmla="*/ 55 w 186"/>
              <a:gd name="T61" fmla="*/ 13 h 185"/>
              <a:gd name="T62" fmla="*/ 47 w 186"/>
              <a:gd name="T63" fmla="*/ 13 h 185"/>
              <a:gd name="T64" fmla="*/ 51 w 186"/>
              <a:gd name="T65" fmla="*/ 59 h 185"/>
              <a:gd name="T66" fmla="*/ 30 w 186"/>
              <a:gd name="T67" fmla="*/ 46 h 185"/>
              <a:gd name="T68" fmla="*/ 26 w 186"/>
              <a:gd name="T69" fmla="*/ 17 h 185"/>
              <a:gd name="T70" fmla="*/ 21 w 186"/>
              <a:gd name="T71" fmla="*/ 4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85">
                <a:moveTo>
                  <a:pt x="102" y="50"/>
                </a:moveTo>
                <a:cubicBezTo>
                  <a:pt x="104" y="50"/>
                  <a:pt x="106" y="49"/>
                  <a:pt x="106" y="46"/>
                </a:cubicBezTo>
                <a:cubicBezTo>
                  <a:pt x="106" y="21"/>
                  <a:pt x="106" y="21"/>
                  <a:pt x="106" y="21"/>
                </a:cubicBezTo>
                <a:cubicBezTo>
                  <a:pt x="106" y="19"/>
                  <a:pt x="104" y="17"/>
                  <a:pt x="102" y="17"/>
                </a:cubicBezTo>
                <a:cubicBezTo>
                  <a:pt x="99" y="17"/>
                  <a:pt x="97" y="19"/>
                  <a:pt x="97" y="21"/>
                </a:cubicBezTo>
                <a:cubicBezTo>
                  <a:pt x="97" y="46"/>
                  <a:pt x="97" y="46"/>
                  <a:pt x="97" y="46"/>
                </a:cubicBezTo>
                <a:cubicBezTo>
                  <a:pt x="97" y="49"/>
                  <a:pt x="99" y="50"/>
                  <a:pt x="102" y="50"/>
                </a:cubicBezTo>
                <a:close/>
                <a:moveTo>
                  <a:pt x="161" y="88"/>
                </a:moveTo>
                <a:cubicBezTo>
                  <a:pt x="152" y="88"/>
                  <a:pt x="152" y="88"/>
                  <a:pt x="152" y="88"/>
                </a:cubicBezTo>
                <a:cubicBezTo>
                  <a:pt x="152" y="76"/>
                  <a:pt x="152" y="76"/>
                  <a:pt x="152" y="76"/>
                </a:cubicBezTo>
                <a:cubicBezTo>
                  <a:pt x="152" y="71"/>
                  <a:pt x="148" y="67"/>
                  <a:pt x="144" y="67"/>
                </a:cubicBezTo>
                <a:cubicBezTo>
                  <a:pt x="9" y="67"/>
                  <a:pt x="9" y="67"/>
                  <a:pt x="9" y="67"/>
                </a:cubicBezTo>
                <a:cubicBezTo>
                  <a:pt x="4" y="67"/>
                  <a:pt x="0" y="71"/>
                  <a:pt x="0" y="76"/>
                </a:cubicBezTo>
                <a:cubicBezTo>
                  <a:pt x="0" y="126"/>
                  <a:pt x="0" y="126"/>
                  <a:pt x="0" y="126"/>
                </a:cubicBezTo>
                <a:cubicBezTo>
                  <a:pt x="0" y="148"/>
                  <a:pt x="12" y="167"/>
                  <a:pt x="29" y="177"/>
                </a:cubicBezTo>
                <a:cubicBezTo>
                  <a:pt x="5" y="177"/>
                  <a:pt x="5" y="177"/>
                  <a:pt x="5" y="177"/>
                </a:cubicBezTo>
                <a:cubicBezTo>
                  <a:pt x="2" y="177"/>
                  <a:pt x="0" y="179"/>
                  <a:pt x="0" y="181"/>
                </a:cubicBezTo>
                <a:cubicBezTo>
                  <a:pt x="0" y="184"/>
                  <a:pt x="2" y="185"/>
                  <a:pt x="5" y="185"/>
                </a:cubicBezTo>
                <a:cubicBezTo>
                  <a:pt x="148" y="185"/>
                  <a:pt x="148" y="185"/>
                  <a:pt x="148" y="185"/>
                </a:cubicBezTo>
                <a:cubicBezTo>
                  <a:pt x="150" y="185"/>
                  <a:pt x="152" y="184"/>
                  <a:pt x="152" y="181"/>
                </a:cubicBezTo>
                <a:cubicBezTo>
                  <a:pt x="152" y="179"/>
                  <a:pt x="150" y="177"/>
                  <a:pt x="148" y="177"/>
                </a:cubicBezTo>
                <a:cubicBezTo>
                  <a:pt x="123" y="177"/>
                  <a:pt x="123" y="177"/>
                  <a:pt x="123" y="177"/>
                </a:cubicBezTo>
                <a:cubicBezTo>
                  <a:pt x="137" y="169"/>
                  <a:pt x="147" y="155"/>
                  <a:pt x="151" y="139"/>
                </a:cubicBezTo>
                <a:cubicBezTo>
                  <a:pt x="161" y="139"/>
                  <a:pt x="161" y="139"/>
                  <a:pt x="161" y="139"/>
                </a:cubicBezTo>
                <a:cubicBezTo>
                  <a:pt x="175" y="139"/>
                  <a:pt x="186" y="128"/>
                  <a:pt x="186" y="114"/>
                </a:cubicBezTo>
                <a:cubicBezTo>
                  <a:pt x="186" y="100"/>
                  <a:pt x="175" y="88"/>
                  <a:pt x="161" y="88"/>
                </a:cubicBezTo>
                <a:close/>
                <a:moveTo>
                  <a:pt x="93" y="177"/>
                </a:moveTo>
                <a:cubicBezTo>
                  <a:pt x="59" y="177"/>
                  <a:pt x="59" y="177"/>
                  <a:pt x="59" y="177"/>
                </a:cubicBezTo>
                <a:cubicBezTo>
                  <a:pt x="44" y="177"/>
                  <a:pt x="31" y="171"/>
                  <a:pt x="22" y="160"/>
                </a:cubicBezTo>
                <a:cubicBezTo>
                  <a:pt x="131" y="160"/>
                  <a:pt x="131" y="160"/>
                  <a:pt x="131" y="160"/>
                </a:cubicBezTo>
                <a:cubicBezTo>
                  <a:pt x="122" y="171"/>
                  <a:pt x="108" y="177"/>
                  <a:pt x="93" y="177"/>
                </a:cubicBezTo>
                <a:close/>
                <a:moveTo>
                  <a:pt x="144" y="126"/>
                </a:moveTo>
                <a:cubicBezTo>
                  <a:pt x="144" y="136"/>
                  <a:pt x="141" y="144"/>
                  <a:pt x="137" y="152"/>
                </a:cubicBezTo>
                <a:cubicBezTo>
                  <a:pt x="16" y="152"/>
                  <a:pt x="16" y="152"/>
                  <a:pt x="16" y="152"/>
                </a:cubicBezTo>
                <a:cubicBezTo>
                  <a:pt x="11" y="144"/>
                  <a:pt x="9" y="136"/>
                  <a:pt x="9" y="126"/>
                </a:cubicBezTo>
                <a:cubicBezTo>
                  <a:pt x="9" y="76"/>
                  <a:pt x="9" y="76"/>
                  <a:pt x="9" y="76"/>
                </a:cubicBezTo>
                <a:cubicBezTo>
                  <a:pt x="144" y="76"/>
                  <a:pt x="144" y="76"/>
                  <a:pt x="144" y="76"/>
                </a:cubicBezTo>
                <a:lnTo>
                  <a:pt x="144" y="126"/>
                </a:lnTo>
                <a:close/>
                <a:moveTo>
                  <a:pt x="161" y="131"/>
                </a:moveTo>
                <a:cubicBezTo>
                  <a:pt x="152" y="131"/>
                  <a:pt x="152" y="131"/>
                  <a:pt x="152" y="131"/>
                </a:cubicBezTo>
                <a:cubicBezTo>
                  <a:pt x="152" y="129"/>
                  <a:pt x="152" y="128"/>
                  <a:pt x="152" y="126"/>
                </a:cubicBezTo>
                <a:cubicBezTo>
                  <a:pt x="152" y="97"/>
                  <a:pt x="152" y="97"/>
                  <a:pt x="152" y="97"/>
                </a:cubicBezTo>
                <a:cubicBezTo>
                  <a:pt x="161" y="97"/>
                  <a:pt x="161" y="97"/>
                  <a:pt x="161" y="97"/>
                </a:cubicBezTo>
                <a:cubicBezTo>
                  <a:pt x="170" y="97"/>
                  <a:pt x="177" y="104"/>
                  <a:pt x="177" y="114"/>
                </a:cubicBezTo>
                <a:cubicBezTo>
                  <a:pt x="177" y="123"/>
                  <a:pt x="170" y="131"/>
                  <a:pt x="161" y="131"/>
                </a:cubicBezTo>
                <a:close/>
                <a:moveTo>
                  <a:pt x="76" y="50"/>
                </a:moveTo>
                <a:cubicBezTo>
                  <a:pt x="79" y="50"/>
                  <a:pt x="80" y="49"/>
                  <a:pt x="80" y="46"/>
                </a:cubicBezTo>
                <a:cubicBezTo>
                  <a:pt x="80" y="4"/>
                  <a:pt x="80" y="4"/>
                  <a:pt x="80" y="4"/>
                </a:cubicBezTo>
                <a:cubicBezTo>
                  <a:pt x="80" y="2"/>
                  <a:pt x="79" y="0"/>
                  <a:pt x="76" y="0"/>
                </a:cubicBezTo>
                <a:cubicBezTo>
                  <a:pt x="74" y="0"/>
                  <a:pt x="72" y="2"/>
                  <a:pt x="72" y="4"/>
                </a:cubicBezTo>
                <a:cubicBezTo>
                  <a:pt x="72" y="46"/>
                  <a:pt x="72" y="46"/>
                  <a:pt x="72" y="46"/>
                </a:cubicBezTo>
                <a:cubicBezTo>
                  <a:pt x="72" y="49"/>
                  <a:pt x="74" y="50"/>
                  <a:pt x="76" y="50"/>
                </a:cubicBezTo>
                <a:close/>
                <a:moveTo>
                  <a:pt x="127" y="59"/>
                </a:moveTo>
                <a:cubicBezTo>
                  <a:pt x="129" y="59"/>
                  <a:pt x="131" y="57"/>
                  <a:pt x="131" y="55"/>
                </a:cubicBezTo>
                <a:cubicBezTo>
                  <a:pt x="131" y="13"/>
                  <a:pt x="131" y="13"/>
                  <a:pt x="131" y="13"/>
                </a:cubicBezTo>
                <a:cubicBezTo>
                  <a:pt x="131" y="10"/>
                  <a:pt x="129" y="8"/>
                  <a:pt x="127" y="8"/>
                </a:cubicBezTo>
                <a:cubicBezTo>
                  <a:pt x="125" y="8"/>
                  <a:pt x="123" y="10"/>
                  <a:pt x="123" y="13"/>
                </a:cubicBezTo>
                <a:cubicBezTo>
                  <a:pt x="123" y="55"/>
                  <a:pt x="123" y="55"/>
                  <a:pt x="123" y="55"/>
                </a:cubicBezTo>
                <a:cubicBezTo>
                  <a:pt x="123" y="57"/>
                  <a:pt x="125" y="59"/>
                  <a:pt x="127" y="59"/>
                </a:cubicBezTo>
                <a:close/>
                <a:moveTo>
                  <a:pt x="51" y="59"/>
                </a:moveTo>
                <a:cubicBezTo>
                  <a:pt x="53" y="59"/>
                  <a:pt x="55" y="57"/>
                  <a:pt x="55" y="55"/>
                </a:cubicBezTo>
                <a:cubicBezTo>
                  <a:pt x="55" y="13"/>
                  <a:pt x="55" y="13"/>
                  <a:pt x="55" y="13"/>
                </a:cubicBezTo>
                <a:cubicBezTo>
                  <a:pt x="55" y="10"/>
                  <a:pt x="53" y="8"/>
                  <a:pt x="51" y="8"/>
                </a:cubicBezTo>
                <a:cubicBezTo>
                  <a:pt x="49" y="8"/>
                  <a:pt x="47" y="10"/>
                  <a:pt x="47" y="13"/>
                </a:cubicBezTo>
                <a:cubicBezTo>
                  <a:pt x="47" y="55"/>
                  <a:pt x="47" y="55"/>
                  <a:pt x="47" y="55"/>
                </a:cubicBezTo>
                <a:cubicBezTo>
                  <a:pt x="47" y="57"/>
                  <a:pt x="49" y="59"/>
                  <a:pt x="51" y="59"/>
                </a:cubicBezTo>
                <a:close/>
                <a:moveTo>
                  <a:pt x="26" y="50"/>
                </a:moveTo>
                <a:cubicBezTo>
                  <a:pt x="28" y="50"/>
                  <a:pt x="30" y="49"/>
                  <a:pt x="30" y="46"/>
                </a:cubicBezTo>
                <a:cubicBezTo>
                  <a:pt x="30" y="21"/>
                  <a:pt x="30" y="21"/>
                  <a:pt x="30" y="21"/>
                </a:cubicBezTo>
                <a:cubicBezTo>
                  <a:pt x="30" y="19"/>
                  <a:pt x="28" y="17"/>
                  <a:pt x="26" y="17"/>
                </a:cubicBezTo>
                <a:cubicBezTo>
                  <a:pt x="23" y="17"/>
                  <a:pt x="21" y="19"/>
                  <a:pt x="21" y="21"/>
                </a:cubicBezTo>
                <a:cubicBezTo>
                  <a:pt x="21" y="46"/>
                  <a:pt x="21" y="46"/>
                  <a:pt x="21" y="46"/>
                </a:cubicBezTo>
                <a:cubicBezTo>
                  <a:pt x="21" y="49"/>
                  <a:pt x="23" y="50"/>
                  <a:pt x="26" y="5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672653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60D1EDE-7116-2443-9BDD-368CE5B37660}" type="slidenum">
              <a:rPr lang="en-US" smtClean="0"/>
              <a:pPr/>
              <a:t>6</a:t>
            </a:fld>
            <a:endParaRPr lang="en-US" dirty="0"/>
          </a:p>
        </p:txBody>
      </p:sp>
      <p:sp>
        <p:nvSpPr>
          <p:cNvPr id="9" name="TextBox 8"/>
          <p:cNvSpPr txBox="1"/>
          <p:nvPr/>
        </p:nvSpPr>
        <p:spPr>
          <a:xfrm>
            <a:off x="3262097" y="4388239"/>
            <a:ext cx="1993230" cy="584775"/>
          </a:xfrm>
          <a:prstGeom prst="rect">
            <a:avLst/>
          </a:prstGeom>
          <a:noFill/>
        </p:spPr>
        <p:txBody>
          <a:bodyPr wrap="square" rtlCol="0">
            <a:spAutoFit/>
          </a:bodyPr>
          <a:lstStyle/>
          <a:p>
            <a:pPr algn="r">
              <a:lnSpc>
                <a:spcPct val="80000"/>
              </a:lnSpc>
            </a:pPr>
            <a:r>
              <a:rPr lang="en-US" sz="4000" b="1" dirty="0" smtClean="0">
                <a:latin typeface="Source Sans Pro" charset="0"/>
                <a:ea typeface="Source Sans Pro" charset="0"/>
                <a:cs typeface="Source Sans Pro" charset="0"/>
              </a:rPr>
              <a:t>20 </a:t>
            </a:r>
            <a:r>
              <a:rPr lang="en-US" sz="3600" baseline="30000" dirty="0" smtClean="0">
                <a:latin typeface="Source Sans Pro" charset="0"/>
                <a:ea typeface="Source Sans Pro" charset="0"/>
                <a:cs typeface="Source Sans Pro" charset="0"/>
              </a:rPr>
              <a:t>JAN</a:t>
            </a:r>
            <a:endParaRPr lang="en-US" sz="2800" dirty="0">
              <a:latin typeface="Source Sans Pro" charset="0"/>
              <a:ea typeface="Source Sans Pro" charset="0"/>
              <a:cs typeface="Source Sans Pro" charset="0"/>
            </a:endParaRPr>
          </a:p>
        </p:txBody>
      </p:sp>
      <p:sp>
        <p:nvSpPr>
          <p:cNvPr id="10" name="TextBox 9"/>
          <p:cNvSpPr txBox="1"/>
          <p:nvPr/>
        </p:nvSpPr>
        <p:spPr>
          <a:xfrm>
            <a:off x="603504" y="5124949"/>
            <a:ext cx="4651823" cy="991041"/>
          </a:xfrm>
          <a:prstGeom prst="rect">
            <a:avLst/>
          </a:prstGeom>
          <a:noFill/>
        </p:spPr>
        <p:txBody>
          <a:bodyPr wrap="square" rtlCol="0">
            <a:spAutoFit/>
          </a:bodyPr>
          <a:lstStyle/>
          <a:p>
            <a:pPr algn="r">
              <a:lnSpc>
                <a:spcPct val="80000"/>
              </a:lnSpc>
            </a:pPr>
            <a:r>
              <a:rPr lang="en-US" sz="2000" b="1" dirty="0" smtClean="0">
                <a:latin typeface="Source Sans Pro" charset="0"/>
                <a:ea typeface="Source Sans Pro" charset="0"/>
                <a:cs typeface="Source Sans Pro" charset="0"/>
              </a:rPr>
              <a:t>EVENT TITLE HERE</a:t>
            </a:r>
          </a:p>
          <a:p>
            <a:pPr algn="r">
              <a:lnSpc>
                <a:spcPct val="80000"/>
              </a:lnSpc>
            </a:pPr>
            <a:endParaRPr lang="en-US" sz="500" b="1" dirty="0" smtClean="0">
              <a:latin typeface="Source Sans Pro" charset="0"/>
              <a:ea typeface="Source Sans Pro" charset="0"/>
              <a:cs typeface="Source Sans Pro" charset="0"/>
            </a:endParaRPr>
          </a:p>
          <a:p>
            <a:pPr algn="r">
              <a:lnSpc>
                <a:spcPct val="120000"/>
              </a:lnSpc>
            </a:pPr>
            <a:r>
              <a:rPr lang="en-US" sz="1600" dirty="0">
                <a:solidFill>
                  <a:schemeClr val="bg1">
                    <a:lumMod val="65000"/>
                  </a:schemeClr>
                </a:solidFill>
                <a:latin typeface="Source Sans Pro" charset="0"/>
                <a:ea typeface="Source Sans Pro" charset="0"/>
                <a:cs typeface="Source Sans Pro" charset="0"/>
              </a:rPr>
              <a:t>Sugar plum </a:t>
            </a:r>
            <a:r>
              <a:rPr lang="en-US" sz="1600" dirty="0" err="1">
                <a:solidFill>
                  <a:schemeClr val="bg1">
                    <a:lumMod val="65000"/>
                  </a:schemeClr>
                </a:solidFill>
                <a:latin typeface="Source Sans Pro" charset="0"/>
                <a:ea typeface="Source Sans Pro" charset="0"/>
                <a:cs typeface="Source Sans Pro" charset="0"/>
              </a:rPr>
              <a:t>gummi</a:t>
            </a:r>
            <a:r>
              <a:rPr lang="en-US" sz="1600" dirty="0">
                <a:solidFill>
                  <a:schemeClr val="bg1">
                    <a:lumMod val="65000"/>
                  </a:schemeClr>
                </a:solidFill>
                <a:latin typeface="Source Sans Pro" charset="0"/>
                <a:ea typeface="Source Sans Pro" charset="0"/>
                <a:cs typeface="Source Sans Pro" charset="0"/>
              </a:rPr>
              <a:t> bears. Apple pie yummy </a:t>
            </a:r>
            <a:r>
              <a:rPr lang="en-US" sz="1600" dirty="0" smtClean="0">
                <a:solidFill>
                  <a:schemeClr val="bg1">
                    <a:lumMod val="65000"/>
                  </a:schemeClr>
                </a:solidFill>
                <a:latin typeface="Source Sans Pro" charset="0"/>
                <a:ea typeface="Source Sans Pro" charset="0"/>
                <a:cs typeface="Source Sans Pro" charset="0"/>
              </a:rPr>
              <a:t>cake Sugar </a:t>
            </a:r>
            <a:r>
              <a:rPr lang="en-US" sz="1600" dirty="0" err="1">
                <a:solidFill>
                  <a:schemeClr val="bg1">
                    <a:lumMod val="65000"/>
                  </a:schemeClr>
                </a:solidFill>
                <a:latin typeface="Source Sans Pro" charset="0"/>
                <a:ea typeface="Source Sans Pro" charset="0"/>
                <a:cs typeface="Source Sans Pro" charset="0"/>
              </a:rPr>
              <a:t>gummi</a:t>
            </a:r>
            <a:r>
              <a:rPr lang="en-US" sz="1600" dirty="0">
                <a:solidFill>
                  <a:schemeClr val="bg1">
                    <a:lumMod val="65000"/>
                  </a:schemeClr>
                </a:solidFill>
                <a:latin typeface="Source Sans Pro" charset="0"/>
                <a:ea typeface="Source Sans Pro" charset="0"/>
                <a:cs typeface="Source Sans Pro" charset="0"/>
              </a:rPr>
              <a:t> bears. Apple pie yummy cake Sugar </a:t>
            </a:r>
          </a:p>
        </p:txBody>
      </p:sp>
      <p:sp>
        <p:nvSpPr>
          <p:cNvPr id="22" name="TextBox 21"/>
          <p:cNvSpPr txBox="1"/>
          <p:nvPr/>
        </p:nvSpPr>
        <p:spPr>
          <a:xfrm>
            <a:off x="6783998" y="921782"/>
            <a:ext cx="1993230" cy="584775"/>
          </a:xfrm>
          <a:prstGeom prst="rect">
            <a:avLst/>
          </a:prstGeom>
          <a:noFill/>
        </p:spPr>
        <p:txBody>
          <a:bodyPr wrap="square" rtlCol="0">
            <a:spAutoFit/>
          </a:bodyPr>
          <a:lstStyle/>
          <a:p>
            <a:pPr>
              <a:lnSpc>
                <a:spcPct val="80000"/>
              </a:lnSpc>
            </a:pPr>
            <a:r>
              <a:rPr lang="en-US" sz="4000" b="1" dirty="0" smtClean="0">
                <a:latin typeface="Source Sans Pro" charset="0"/>
                <a:ea typeface="Source Sans Pro" charset="0"/>
                <a:cs typeface="Source Sans Pro" charset="0"/>
              </a:rPr>
              <a:t>04 </a:t>
            </a:r>
            <a:r>
              <a:rPr lang="en-US" sz="3600" baseline="30000" dirty="0" smtClean="0">
                <a:latin typeface="Source Sans Pro" charset="0"/>
                <a:ea typeface="Source Sans Pro" charset="0"/>
                <a:cs typeface="Source Sans Pro" charset="0"/>
              </a:rPr>
              <a:t>FEB</a:t>
            </a:r>
            <a:endParaRPr lang="en-US" sz="2800" dirty="0">
              <a:latin typeface="Source Sans Pro" charset="0"/>
              <a:ea typeface="Source Sans Pro" charset="0"/>
              <a:cs typeface="Source Sans Pro" charset="0"/>
            </a:endParaRPr>
          </a:p>
        </p:txBody>
      </p:sp>
      <p:sp>
        <p:nvSpPr>
          <p:cNvPr id="23" name="TextBox 22"/>
          <p:cNvSpPr txBox="1"/>
          <p:nvPr/>
        </p:nvSpPr>
        <p:spPr>
          <a:xfrm>
            <a:off x="6783998" y="1658492"/>
            <a:ext cx="4720004" cy="991041"/>
          </a:xfrm>
          <a:prstGeom prst="rect">
            <a:avLst/>
          </a:prstGeom>
          <a:noFill/>
        </p:spPr>
        <p:txBody>
          <a:bodyPr wrap="square" rtlCol="0">
            <a:spAutoFit/>
          </a:bodyPr>
          <a:lstStyle/>
          <a:p>
            <a:pPr>
              <a:lnSpc>
                <a:spcPct val="80000"/>
              </a:lnSpc>
            </a:pPr>
            <a:r>
              <a:rPr lang="en-US" sz="2000" b="1" dirty="0" smtClean="0">
                <a:latin typeface="Source Sans Pro" charset="0"/>
                <a:ea typeface="Source Sans Pro" charset="0"/>
                <a:cs typeface="Source Sans Pro" charset="0"/>
              </a:rPr>
              <a:t>EVENT TITLE HERE</a:t>
            </a:r>
          </a:p>
          <a:p>
            <a:pPr>
              <a:lnSpc>
                <a:spcPct val="80000"/>
              </a:lnSpc>
            </a:pPr>
            <a:endParaRPr lang="en-US" sz="500" b="1" dirty="0" smtClean="0">
              <a:latin typeface="Source Sans Pro" charset="0"/>
              <a:ea typeface="Source Sans Pro" charset="0"/>
              <a:cs typeface="Source Sans Pro" charset="0"/>
            </a:endParaRPr>
          </a:p>
          <a:p>
            <a:pPr>
              <a:lnSpc>
                <a:spcPct val="120000"/>
              </a:lnSpc>
            </a:pPr>
            <a:r>
              <a:rPr lang="en-US" sz="1600" dirty="0">
                <a:solidFill>
                  <a:schemeClr val="bg1">
                    <a:lumMod val="65000"/>
                  </a:schemeClr>
                </a:solidFill>
                <a:latin typeface="Source Sans Pro" charset="0"/>
                <a:ea typeface="Source Sans Pro" charset="0"/>
                <a:cs typeface="Source Sans Pro" charset="0"/>
              </a:rPr>
              <a:t>Sugar plum </a:t>
            </a:r>
            <a:r>
              <a:rPr lang="en-US" sz="1600" dirty="0" err="1">
                <a:solidFill>
                  <a:schemeClr val="bg1">
                    <a:lumMod val="65000"/>
                  </a:schemeClr>
                </a:solidFill>
                <a:latin typeface="Source Sans Pro" charset="0"/>
                <a:ea typeface="Source Sans Pro" charset="0"/>
                <a:cs typeface="Source Sans Pro" charset="0"/>
              </a:rPr>
              <a:t>gummi</a:t>
            </a:r>
            <a:r>
              <a:rPr lang="en-US" sz="1600" dirty="0">
                <a:solidFill>
                  <a:schemeClr val="bg1">
                    <a:lumMod val="65000"/>
                  </a:schemeClr>
                </a:solidFill>
                <a:latin typeface="Source Sans Pro" charset="0"/>
                <a:ea typeface="Source Sans Pro" charset="0"/>
                <a:cs typeface="Source Sans Pro" charset="0"/>
              </a:rPr>
              <a:t> bears. Apple pie yummy </a:t>
            </a:r>
            <a:r>
              <a:rPr lang="en-US" sz="1600" dirty="0" smtClean="0">
                <a:solidFill>
                  <a:schemeClr val="bg1">
                    <a:lumMod val="65000"/>
                  </a:schemeClr>
                </a:solidFill>
                <a:latin typeface="Source Sans Pro" charset="0"/>
                <a:ea typeface="Source Sans Pro" charset="0"/>
                <a:cs typeface="Source Sans Pro" charset="0"/>
              </a:rPr>
              <a:t>cake Sugar </a:t>
            </a:r>
            <a:r>
              <a:rPr lang="en-US" sz="1600" dirty="0" err="1">
                <a:solidFill>
                  <a:schemeClr val="bg1">
                    <a:lumMod val="65000"/>
                  </a:schemeClr>
                </a:solidFill>
                <a:latin typeface="Source Sans Pro" charset="0"/>
                <a:ea typeface="Source Sans Pro" charset="0"/>
                <a:cs typeface="Source Sans Pro" charset="0"/>
              </a:rPr>
              <a:t>gummi</a:t>
            </a:r>
            <a:r>
              <a:rPr lang="en-US" sz="1600" dirty="0">
                <a:solidFill>
                  <a:schemeClr val="bg1">
                    <a:lumMod val="65000"/>
                  </a:schemeClr>
                </a:solidFill>
                <a:latin typeface="Source Sans Pro" charset="0"/>
                <a:ea typeface="Source Sans Pro" charset="0"/>
                <a:cs typeface="Source Sans Pro" charset="0"/>
              </a:rPr>
              <a:t> bears. Apple pie yummy cake Sugar </a:t>
            </a:r>
          </a:p>
        </p:txBody>
      </p:sp>
      <p:sp>
        <p:nvSpPr>
          <p:cNvPr id="20" name="Rectangle 19"/>
          <p:cNvSpPr/>
          <p:nvPr/>
        </p:nvSpPr>
        <p:spPr>
          <a:xfrm>
            <a:off x="0" y="0"/>
            <a:ext cx="6096000" cy="3429000"/>
          </a:xfrm>
          <a:prstGeom prst="rect">
            <a:avLst/>
          </a:prstGeom>
          <a:blipFill dpi="0" rotWithShape="1">
            <a:blip r:embed="rId2" cstate="email">
              <a:extLst>
                <a:ext uri="{28A0092B-C50C-407E-A947-70E740481C1C}">
                  <a14:useLocalDpi xmlns:a14="http://schemas.microsoft.com/office/drawing/2010/main"/>
                </a:ext>
              </a:extLst>
            </a:blip>
            <a:srcRect/>
            <a:tile tx="0" ty="0" sx="70000" sy="7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3429000"/>
            <a:ext cx="6096000" cy="3429000"/>
          </a:xfrm>
          <a:prstGeom prst="rect">
            <a:avLst/>
          </a:prstGeom>
          <a:blipFill dpi="0" rotWithShape="1">
            <a:blip r:embed="rId3"/>
            <a:srcRect/>
            <a:tile tx="0" ty="0" sx="75000" sy="75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767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71753" y="1028953"/>
            <a:ext cx="3762129" cy="5117253"/>
            <a:chOff x="4288182" y="1615870"/>
            <a:chExt cx="3762129" cy="5117253"/>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8182" y="1615870"/>
              <a:ext cx="3762129" cy="5117253"/>
            </a:xfrm>
            <a:prstGeom prst="rect">
              <a:avLst/>
            </a:prstGeom>
          </p:spPr>
        </p:pic>
        <p:sp>
          <p:nvSpPr>
            <p:cNvPr id="17" name="Rectangle 16"/>
            <p:cNvSpPr/>
            <p:nvPr/>
          </p:nvSpPr>
          <p:spPr>
            <a:xfrm>
              <a:off x="4712678" y="2060917"/>
              <a:ext cx="2919045" cy="3889717"/>
            </a:xfrm>
            <a:prstGeom prst="rect">
              <a:avLst/>
            </a:prstGeom>
            <a:blipFill dpi="0" rotWithShape="1">
              <a:blip r:embed="rId3" cstate="email">
                <a:extLst>
                  <a:ext uri="{28A0092B-C50C-407E-A947-70E740481C1C}">
                    <a14:useLocalDpi xmlns:a14="http://schemas.microsoft.com/office/drawing/2010/main"/>
                  </a:ext>
                </a:extLst>
              </a:blip>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920044" y="1778224"/>
            <a:ext cx="6923468" cy="3808754"/>
          </a:xfrm>
        </p:spPr>
        <p:txBody>
          <a:bodyPr/>
          <a:lstStyle/>
          <a:p>
            <a:r>
              <a:rPr lang="en-US" sz="8800" dirty="0" smtClean="0"/>
              <a:t>CAN BE USED FOR SECTION BREAKS</a:t>
            </a:r>
            <a:endParaRPr lang="en-US" sz="8800" dirty="0"/>
          </a:p>
        </p:txBody>
      </p:sp>
      <p:sp>
        <p:nvSpPr>
          <p:cNvPr id="3" name="Text Placeholder 2"/>
          <p:cNvSpPr>
            <a:spLocks noGrp="1"/>
          </p:cNvSpPr>
          <p:nvPr>
            <p:ph type="body" sz="quarter" idx="13"/>
          </p:nvPr>
        </p:nvSpPr>
        <p:spPr>
          <a:xfrm>
            <a:off x="4920043" y="1494213"/>
            <a:ext cx="7767529" cy="338138"/>
          </a:xfrm>
        </p:spPr>
        <p:txBody>
          <a:bodyPr/>
          <a:lstStyle/>
          <a:p>
            <a:r>
              <a:rPr lang="en-US" dirty="0" smtClean="0"/>
              <a:t>DEVICES</a:t>
            </a:r>
            <a:endParaRPr lang="en-US" dirty="0"/>
          </a:p>
        </p:txBody>
      </p:sp>
      <p:sp>
        <p:nvSpPr>
          <p:cNvPr id="4" name="Slide Number Placeholder 3"/>
          <p:cNvSpPr>
            <a:spLocks noGrp="1"/>
          </p:cNvSpPr>
          <p:nvPr>
            <p:ph type="sldNum" sz="quarter" idx="4"/>
          </p:nvPr>
        </p:nvSpPr>
        <p:spPr/>
        <p:txBody>
          <a:bodyPr/>
          <a:lstStyle/>
          <a:p>
            <a:fld id="{936C95AE-7298-45E1-9514-94AFF5BED89B}" type="slidenum">
              <a:rPr lang="en-US" smtClean="0"/>
              <a:pPr/>
              <a:t>7</a:t>
            </a:fld>
            <a:endParaRPr lang="en-US" dirty="0"/>
          </a:p>
        </p:txBody>
      </p:sp>
      <p:grpSp>
        <p:nvGrpSpPr>
          <p:cNvPr id="6" name="Group 5"/>
          <p:cNvGrpSpPr/>
          <p:nvPr/>
        </p:nvGrpSpPr>
        <p:grpSpPr>
          <a:xfrm>
            <a:off x="-1441937" y="374727"/>
            <a:ext cx="4724084" cy="6425706"/>
            <a:chOff x="480978" y="1028953"/>
            <a:chExt cx="3762129" cy="5117253"/>
          </a:xfrm>
        </p:grpSpPr>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978" y="1028953"/>
              <a:ext cx="3762129" cy="5117253"/>
            </a:xfrm>
            <a:prstGeom prst="rect">
              <a:avLst/>
            </a:prstGeom>
          </p:spPr>
        </p:pic>
        <p:sp>
          <p:nvSpPr>
            <p:cNvPr id="14" name="Rectangle 13"/>
            <p:cNvSpPr/>
            <p:nvPr/>
          </p:nvSpPr>
          <p:spPr>
            <a:xfrm>
              <a:off x="902519" y="1476655"/>
              <a:ext cx="2919045" cy="3889717"/>
            </a:xfrm>
            <a:prstGeom prst="rect">
              <a:avLst/>
            </a:prstGeom>
            <a:blipFill dpi="0" rotWithShape="1">
              <a:blip r:embed="rId5" cstate="email">
                <a:extLst>
                  <a:ext uri="{28A0092B-C50C-407E-A947-70E740481C1C}">
                    <a14:useLocalDpi xmlns:a14="http://schemas.microsoft.com/office/drawing/2010/main"/>
                  </a:ext>
                </a:extLst>
              </a:blip>
              <a:srcRect/>
              <a:tile tx="0" ty="0" sx="73000" sy="73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54752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a:xfrm>
            <a:off x="3327438" y="6025374"/>
            <a:ext cx="1200374" cy="205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495812" y="6025374"/>
            <a:ext cx="1200374" cy="205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64186" y="6025374"/>
            <a:ext cx="1200374" cy="205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832560" y="6025374"/>
            <a:ext cx="1200374" cy="205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59063" y="6025374"/>
            <a:ext cx="1200374" cy="2053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p:cNvSpPr/>
          <p:nvPr/>
        </p:nvSpPr>
        <p:spPr>
          <a:xfrm rot="16200000" flipH="1">
            <a:off x="2480556" y="2168002"/>
            <a:ext cx="1665638" cy="122849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p:cNvSpPr/>
          <p:nvPr/>
        </p:nvSpPr>
        <p:spPr>
          <a:xfrm rot="16200000" flipH="1">
            <a:off x="4648930" y="2168002"/>
            <a:ext cx="1665638" cy="122849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p:cNvSpPr/>
          <p:nvPr/>
        </p:nvSpPr>
        <p:spPr>
          <a:xfrm rot="16200000" flipH="1">
            <a:off x="6817304" y="2168001"/>
            <a:ext cx="1665638" cy="122849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rot="16200000" flipH="1">
            <a:off x="8985678" y="2168002"/>
            <a:ext cx="1665638" cy="122849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rot="16200000" flipH="1">
            <a:off x="312182" y="2168001"/>
            <a:ext cx="1665638" cy="122849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p>
        </p:txBody>
      </p:sp>
      <p:sp>
        <p:nvSpPr>
          <p:cNvPr id="3" name="Title 2"/>
          <p:cNvSpPr>
            <a:spLocks noGrp="1"/>
          </p:cNvSpPr>
          <p:nvPr>
            <p:ph type="title"/>
          </p:nvPr>
        </p:nvSpPr>
        <p:spPr>
          <a:xfrm>
            <a:off x="1238703" y="746482"/>
            <a:ext cx="9714594" cy="864814"/>
          </a:xfrm>
        </p:spPr>
        <p:txBody>
          <a:bodyPr/>
          <a:lstStyle/>
          <a:p>
            <a:r>
              <a:rPr lang="en-US" dirty="0" smtClean="0"/>
              <a:t>DIAMONDS PROCESS</a:t>
            </a:r>
            <a:endParaRPr lang="en-US" dirty="0"/>
          </a:p>
        </p:txBody>
      </p:sp>
      <p:sp>
        <p:nvSpPr>
          <p:cNvPr id="21" name="Text Placeholder 20"/>
          <p:cNvSpPr>
            <a:spLocks noGrp="1"/>
          </p:cNvSpPr>
          <p:nvPr>
            <p:ph type="body" sz="quarter" idx="13"/>
          </p:nvPr>
        </p:nvSpPr>
        <p:spPr/>
        <p:txBody>
          <a:bodyPr/>
          <a:lstStyle/>
          <a:p>
            <a:r>
              <a:rPr lang="en-US" dirty="0"/>
              <a:t>CHARTS &amp; TABLES</a:t>
            </a:r>
          </a:p>
        </p:txBody>
      </p:sp>
      <p:sp>
        <p:nvSpPr>
          <p:cNvPr id="2" name="Decision 1"/>
          <p:cNvSpPr/>
          <p:nvPr/>
        </p:nvSpPr>
        <p:spPr>
          <a:xfrm>
            <a:off x="350436" y="1949434"/>
            <a:ext cx="2817628" cy="4178595"/>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endParaRPr lang="en-US" sz="1200" b="1" dirty="0">
              <a:solidFill>
                <a:schemeClr val="bg1"/>
              </a:solidFill>
              <a:latin typeface="Source Sans Pro" charset="0"/>
              <a:ea typeface="Source Sans Pro" charset="0"/>
              <a:cs typeface="Source Sans Pro" charset="0"/>
            </a:endParaRPr>
          </a:p>
        </p:txBody>
      </p:sp>
      <p:sp>
        <p:nvSpPr>
          <p:cNvPr id="28" name="Decision 27"/>
          <p:cNvSpPr/>
          <p:nvPr/>
        </p:nvSpPr>
        <p:spPr>
          <a:xfrm>
            <a:off x="2518811" y="1949433"/>
            <a:ext cx="2817628" cy="417859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ecision 31"/>
          <p:cNvSpPr/>
          <p:nvPr/>
        </p:nvSpPr>
        <p:spPr>
          <a:xfrm>
            <a:off x="4687186" y="1949433"/>
            <a:ext cx="2817628" cy="4178595"/>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ecision 34"/>
          <p:cNvSpPr/>
          <p:nvPr/>
        </p:nvSpPr>
        <p:spPr>
          <a:xfrm>
            <a:off x="6855561" y="1949432"/>
            <a:ext cx="2817628" cy="4178595"/>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ecision 35"/>
          <p:cNvSpPr/>
          <p:nvPr/>
        </p:nvSpPr>
        <p:spPr>
          <a:xfrm>
            <a:off x="9023936" y="1949432"/>
            <a:ext cx="2817628" cy="4178595"/>
          </a:xfrm>
          <a:prstGeom prst="flowChartDecisi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90987" y="2029494"/>
            <a:ext cx="346570" cy="461665"/>
          </a:xfrm>
          <a:prstGeom prst="rect">
            <a:avLst/>
          </a:prstGeom>
          <a:noFill/>
        </p:spPr>
        <p:txBody>
          <a:bodyPr wrap="none" rtlCol="0">
            <a:spAutoFit/>
          </a:bodyPr>
          <a:lstStyle/>
          <a:p>
            <a:r>
              <a:rPr lang="en-US" sz="2400" b="1" dirty="0" smtClean="0">
                <a:solidFill>
                  <a:schemeClr val="bg1"/>
                </a:solidFill>
                <a:latin typeface="Source Sans Pro" charset="0"/>
                <a:ea typeface="Source Sans Pro" charset="0"/>
                <a:cs typeface="Source Sans Pro" charset="0"/>
              </a:rPr>
              <a:t>1</a:t>
            </a:r>
            <a:endParaRPr lang="en-US" sz="2400" b="1" dirty="0">
              <a:solidFill>
                <a:schemeClr val="bg1"/>
              </a:solidFill>
              <a:latin typeface="Source Sans Pro" charset="0"/>
              <a:ea typeface="Source Sans Pro" charset="0"/>
              <a:cs typeface="Source Sans Pro" charset="0"/>
            </a:endParaRPr>
          </a:p>
        </p:txBody>
      </p:sp>
      <p:sp>
        <p:nvSpPr>
          <p:cNvPr id="45" name="TextBox 44"/>
          <p:cNvSpPr txBox="1"/>
          <p:nvPr/>
        </p:nvSpPr>
        <p:spPr>
          <a:xfrm>
            <a:off x="3188569" y="2029493"/>
            <a:ext cx="346570" cy="461665"/>
          </a:xfrm>
          <a:prstGeom prst="rect">
            <a:avLst/>
          </a:prstGeom>
          <a:noFill/>
        </p:spPr>
        <p:txBody>
          <a:bodyPr wrap="none" rtlCol="0">
            <a:spAutoFit/>
          </a:bodyPr>
          <a:lstStyle/>
          <a:p>
            <a:r>
              <a:rPr lang="en-US" sz="2400" b="1" dirty="0" smtClean="0">
                <a:solidFill>
                  <a:schemeClr val="bg1"/>
                </a:solidFill>
                <a:latin typeface="Source Sans Pro" charset="0"/>
                <a:ea typeface="Source Sans Pro" charset="0"/>
                <a:cs typeface="Source Sans Pro" charset="0"/>
              </a:rPr>
              <a:t>2</a:t>
            </a:r>
            <a:endParaRPr lang="en-US" sz="2400" b="1" dirty="0">
              <a:solidFill>
                <a:schemeClr val="bg1"/>
              </a:solidFill>
              <a:latin typeface="Source Sans Pro" charset="0"/>
              <a:ea typeface="Source Sans Pro" charset="0"/>
              <a:cs typeface="Source Sans Pro" charset="0"/>
            </a:endParaRPr>
          </a:p>
        </p:txBody>
      </p:sp>
      <p:sp>
        <p:nvSpPr>
          <p:cNvPr id="46" name="TextBox 45"/>
          <p:cNvSpPr txBox="1"/>
          <p:nvPr/>
        </p:nvSpPr>
        <p:spPr>
          <a:xfrm>
            <a:off x="5352961" y="2029492"/>
            <a:ext cx="346570" cy="461665"/>
          </a:xfrm>
          <a:prstGeom prst="rect">
            <a:avLst/>
          </a:prstGeom>
          <a:noFill/>
        </p:spPr>
        <p:txBody>
          <a:bodyPr wrap="none" rtlCol="0">
            <a:spAutoFit/>
          </a:bodyPr>
          <a:lstStyle/>
          <a:p>
            <a:r>
              <a:rPr lang="en-US" sz="2400" b="1" dirty="0" smtClean="0">
                <a:solidFill>
                  <a:schemeClr val="bg1"/>
                </a:solidFill>
                <a:latin typeface="Source Sans Pro" charset="0"/>
                <a:ea typeface="Source Sans Pro" charset="0"/>
                <a:cs typeface="Source Sans Pro" charset="0"/>
              </a:rPr>
              <a:t>3</a:t>
            </a:r>
            <a:endParaRPr lang="en-US" sz="2400" b="1" dirty="0">
              <a:solidFill>
                <a:schemeClr val="bg1"/>
              </a:solidFill>
              <a:latin typeface="Source Sans Pro" charset="0"/>
              <a:ea typeface="Source Sans Pro" charset="0"/>
              <a:cs typeface="Source Sans Pro" charset="0"/>
            </a:endParaRPr>
          </a:p>
        </p:txBody>
      </p:sp>
      <p:sp>
        <p:nvSpPr>
          <p:cNvPr id="47" name="TextBox 46"/>
          <p:cNvSpPr txBox="1"/>
          <p:nvPr/>
        </p:nvSpPr>
        <p:spPr>
          <a:xfrm>
            <a:off x="7521604" y="2029492"/>
            <a:ext cx="346570" cy="461665"/>
          </a:xfrm>
          <a:prstGeom prst="rect">
            <a:avLst/>
          </a:prstGeom>
          <a:noFill/>
        </p:spPr>
        <p:txBody>
          <a:bodyPr wrap="none" rtlCol="0">
            <a:spAutoFit/>
          </a:bodyPr>
          <a:lstStyle/>
          <a:p>
            <a:r>
              <a:rPr lang="en-US" sz="2400" b="1" dirty="0" smtClean="0">
                <a:solidFill>
                  <a:schemeClr val="bg1"/>
                </a:solidFill>
                <a:latin typeface="Source Sans Pro" charset="0"/>
                <a:ea typeface="Source Sans Pro" charset="0"/>
                <a:cs typeface="Source Sans Pro" charset="0"/>
              </a:rPr>
              <a:t>4</a:t>
            </a:r>
            <a:endParaRPr lang="en-US" sz="2400" b="1" dirty="0">
              <a:solidFill>
                <a:schemeClr val="bg1"/>
              </a:solidFill>
              <a:latin typeface="Source Sans Pro" charset="0"/>
              <a:ea typeface="Source Sans Pro" charset="0"/>
              <a:cs typeface="Source Sans Pro" charset="0"/>
            </a:endParaRPr>
          </a:p>
        </p:txBody>
      </p:sp>
      <p:sp>
        <p:nvSpPr>
          <p:cNvPr id="48" name="TextBox 47"/>
          <p:cNvSpPr txBox="1"/>
          <p:nvPr/>
        </p:nvSpPr>
        <p:spPr>
          <a:xfrm>
            <a:off x="9673189" y="2029492"/>
            <a:ext cx="346570" cy="461665"/>
          </a:xfrm>
          <a:prstGeom prst="rect">
            <a:avLst/>
          </a:prstGeom>
          <a:noFill/>
        </p:spPr>
        <p:txBody>
          <a:bodyPr wrap="none" rtlCol="0">
            <a:spAutoFit/>
          </a:bodyPr>
          <a:lstStyle/>
          <a:p>
            <a:r>
              <a:rPr lang="en-US" sz="2400" b="1" dirty="0" smtClean="0">
                <a:solidFill>
                  <a:schemeClr val="bg1"/>
                </a:solidFill>
                <a:latin typeface="Source Sans Pro" charset="0"/>
                <a:ea typeface="Source Sans Pro" charset="0"/>
                <a:cs typeface="Source Sans Pro" charset="0"/>
              </a:rPr>
              <a:t>5</a:t>
            </a:r>
            <a:endParaRPr lang="en-US" sz="2400" b="1" dirty="0">
              <a:solidFill>
                <a:schemeClr val="bg1"/>
              </a:solidFill>
              <a:latin typeface="Source Sans Pro" charset="0"/>
              <a:ea typeface="Source Sans Pro" charset="0"/>
              <a:cs typeface="Source Sans Pro" charset="0"/>
            </a:endParaRPr>
          </a:p>
        </p:txBody>
      </p:sp>
      <p:sp>
        <p:nvSpPr>
          <p:cNvPr id="25" name="Rectangle 24"/>
          <p:cNvSpPr/>
          <p:nvPr/>
        </p:nvSpPr>
        <p:spPr>
          <a:xfrm>
            <a:off x="733647" y="3695130"/>
            <a:ext cx="2057286" cy="1769715"/>
          </a:xfrm>
          <a:prstGeom prst="rect">
            <a:avLst/>
          </a:prstGeom>
        </p:spPr>
        <p:txBody>
          <a:bodyPr wrap="square">
            <a:spAutoFit/>
          </a:bodyPr>
          <a:lstStyle/>
          <a:p>
            <a:pPr algn="ctr"/>
            <a:r>
              <a:rPr lang="en-US" b="1" dirty="0">
                <a:solidFill>
                  <a:schemeClr val="bg1"/>
                </a:solidFill>
                <a:latin typeface="Source Sans Pro" charset="0"/>
                <a:ea typeface="Source Sans Pro" charset="0"/>
                <a:cs typeface="Source Sans Pro" charset="0"/>
              </a:rPr>
              <a:t>TITLE </a:t>
            </a:r>
            <a:r>
              <a:rPr lang="en-US" b="1" dirty="0" smtClean="0">
                <a:solidFill>
                  <a:schemeClr val="bg1"/>
                </a:solidFill>
                <a:latin typeface="Source Sans Pro" charset="0"/>
                <a:ea typeface="Source Sans Pro" charset="0"/>
                <a:cs typeface="Source Sans Pro" charset="0"/>
              </a:rPr>
              <a:t>HERE</a:t>
            </a:r>
          </a:p>
          <a:p>
            <a:pPr algn="ctr"/>
            <a:endParaRPr lang="en-US" sz="600" b="1" dirty="0">
              <a:solidFill>
                <a:schemeClr val="bg1"/>
              </a:solidFill>
              <a:latin typeface="Source Sans Pro" charset="0"/>
              <a:ea typeface="Source Sans Pro" charset="0"/>
              <a:cs typeface="Source Sans Pro" charset="0"/>
            </a:endParaRPr>
          </a:p>
          <a:p>
            <a:pPr algn="ctr"/>
            <a:r>
              <a:rPr lang="en-US" sz="1400" dirty="0">
                <a:solidFill>
                  <a:schemeClr val="bg1"/>
                </a:solidFill>
                <a:latin typeface="Source Sans Pro Regular" charset="0"/>
                <a:ea typeface="Source Sans Pro Light" charset="0"/>
              </a:rPr>
              <a:t>Plum </a:t>
            </a:r>
            <a:r>
              <a:rPr lang="en-US" sz="1400" dirty="0" err="1">
                <a:solidFill>
                  <a:schemeClr val="bg1"/>
                </a:solidFill>
                <a:latin typeface="Source Sans Pro Regular" charset="0"/>
                <a:ea typeface="Source Sans Pro Light" charset="0"/>
              </a:rPr>
              <a:t>gummi</a:t>
            </a:r>
            <a:r>
              <a:rPr lang="en-US" sz="1400" dirty="0">
                <a:solidFill>
                  <a:schemeClr val="bg1"/>
                </a:solidFill>
                <a:latin typeface="Source Sans Pro Regular" charset="0"/>
                <a:ea typeface="Source Sans Pro Light" charset="0"/>
              </a:rPr>
              <a:t> bears.  Apple pie yummy cake with candy </a:t>
            </a:r>
            <a:r>
              <a:rPr lang="en-US" sz="1400" dirty="0" smtClean="0">
                <a:solidFill>
                  <a:schemeClr val="bg1"/>
                </a:solidFill>
                <a:latin typeface="Source Sans Pro Regular" charset="0"/>
                <a:ea typeface="Source Sans Pro Light" charset="0"/>
              </a:rPr>
              <a:t>yummy</a:t>
            </a:r>
          </a:p>
          <a:p>
            <a:pPr algn="ctr"/>
            <a:r>
              <a:rPr lang="en-US" sz="1400" dirty="0" smtClean="0">
                <a:solidFill>
                  <a:schemeClr val="bg1"/>
                </a:solidFill>
                <a:latin typeface="Source Sans Pro Regular" charset="0"/>
                <a:ea typeface="Source Sans Pro Light" charset="0"/>
              </a:rPr>
              <a:t>wit candy </a:t>
            </a:r>
            <a:r>
              <a:rPr lang="en-US" sz="1400" dirty="0" err="1" smtClean="0">
                <a:solidFill>
                  <a:schemeClr val="bg1"/>
                </a:solidFill>
                <a:latin typeface="Source Sans Pro Regular" charset="0"/>
                <a:ea typeface="Source Sans Pro Light" charset="0"/>
              </a:rPr>
              <a:t>lorem</a:t>
            </a:r>
            <a:endParaRPr lang="en-US" sz="1400" dirty="0">
              <a:solidFill>
                <a:schemeClr val="bg1"/>
              </a:solidFill>
              <a:latin typeface="Source Sans Pro Regular" charset="0"/>
              <a:ea typeface="Source Sans Pro Light" charset="0"/>
            </a:endParaRPr>
          </a:p>
          <a:p>
            <a:pPr algn="ctr"/>
            <a:r>
              <a:rPr lang="en-US" sz="1400" dirty="0" err="1" smtClean="0">
                <a:solidFill>
                  <a:schemeClr val="bg1"/>
                </a:solidFill>
                <a:latin typeface="Source Sans Pro Regular" charset="0"/>
                <a:ea typeface="Source Sans Pro Light" charset="0"/>
              </a:rPr>
              <a:t>ipsum</a:t>
            </a:r>
            <a:r>
              <a:rPr lang="en-US" sz="1400" dirty="0" smtClean="0">
                <a:solidFill>
                  <a:schemeClr val="bg1"/>
                </a:solidFill>
                <a:latin typeface="Source Sans Pro Regular" charset="0"/>
                <a:ea typeface="Source Sans Pro Light" charset="0"/>
              </a:rPr>
              <a:t> dolor</a:t>
            </a:r>
          </a:p>
          <a:p>
            <a:pPr algn="ctr"/>
            <a:r>
              <a:rPr lang="en-US" sz="1400" dirty="0" err="1" smtClean="0">
                <a:solidFill>
                  <a:schemeClr val="bg1"/>
                </a:solidFill>
                <a:latin typeface="Source Sans Pro Regular" charset="0"/>
                <a:ea typeface="Source Sans Pro Light" charset="0"/>
              </a:rPr>
              <a:t>mir</a:t>
            </a:r>
            <a:endParaRPr lang="en-US" sz="1400" b="1" dirty="0">
              <a:solidFill>
                <a:schemeClr val="bg1"/>
              </a:solidFill>
              <a:latin typeface="Source Sans Pro" charset="0"/>
              <a:ea typeface="Source Sans Pro" charset="0"/>
              <a:cs typeface="Source Sans Pro" charset="0"/>
            </a:endParaRPr>
          </a:p>
        </p:txBody>
      </p:sp>
      <p:sp>
        <p:nvSpPr>
          <p:cNvPr id="49" name="Rectangle 48"/>
          <p:cNvSpPr/>
          <p:nvPr/>
        </p:nvSpPr>
        <p:spPr>
          <a:xfrm>
            <a:off x="2898982" y="3695130"/>
            <a:ext cx="2057286" cy="1769715"/>
          </a:xfrm>
          <a:prstGeom prst="rect">
            <a:avLst/>
          </a:prstGeom>
        </p:spPr>
        <p:txBody>
          <a:bodyPr wrap="square">
            <a:spAutoFit/>
          </a:bodyPr>
          <a:lstStyle/>
          <a:p>
            <a:pPr algn="ctr"/>
            <a:r>
              <a:rPr lang="en-US" b="1" dirty="0">
                <a:solidFill>
                  <a:schemeClr val="bg1"/>
                </a:solidFill>
                <a:latin typeface="Source Sans Pro" charset="0"/>
                <a:ea typeface="Source Sans Pro" charset="0"/>
                <a:cs typeface="Source Sans Pro" charset="0"/>
              </a:rPr>
              <a:t>TITLE </a:t>
            </a:r>
            <a:r>
              <a:rPr lang="en-US" b="1" dirty="0" smtClean="0">
                <a:solidFill>
                  <a:schemeClr val="bg1"/>
                </a:solidFill>
                <a:latin typeface="Source Sans Pro" charset="0"/>
                <a:ea typeface="Source Sans Pro" charset="0"/>
                <a:cs typeface="Source Sans Pro" charset="0"/>
              </a:rPr>
              <a:t>HERE</a:t>
            </a:r>
          </a:p>
          <a:p>
            <a:pPr algn="ctr"/>
            <a:endParaRPr lang="en-US" sz="600" b="1" dirty="0">
              <a:solidFill>
                <a:schemeClr val="bg1"/>
              </a:solidFill>
              <a:latin typeface="Source Sans Pro" charset="0"/>
              <a:ea typeface="Source Sans Pro" charset="0"/>
              <a:cs typeface="Source Sans Pro" charset="0"/>
            </a:endParaRPr>
          </a:p>
          <a:p>
            <a:pPr algn="ctr"/>
            <a:r>
              <a:rPr lang="en-US" sz="1400" dirty="0">
                <a:solidFill>
                  <a:schemeClr val="bg1"/>
                </a:solidFill>
                <a:latin typeface="Source Sans Pro Regular" charset="0"/>
                <a:ea typeface="Source Sans Pro Light" charset="0"/>
              </a:rPr>
              <a:t>Plum </a:t>
            </a:r>
            <a:r>
              <a:rPr lang="en-US" sz="1400" dirty="0" err="1">
                <a:solidFill>
                  <a:schemeClr val="bg1"/>
                </a:solidFill>
                <a:latin typeface="Source Sans Pro Regular" charset="0"/>
                <a:ea typeface="Source Sans Pro Light" charset="0"/>
              </a:rPr>
              <a:t>gummi</a:t>
            </a:r>
            <a:r>
              <a:rPr lang="en-US" sz="1400" dirty="0">
                <a:solidFill>
                  <a:schemeClr val="bg1"/>
                </a:solidFill>
                <a:latin typeface="Source Sans Pro Regular" charset="0"/>
                <a:ea typeface="Source Sans Pro Light" charset="0"/>
              </a:rPr>
              <a:t> bears.  Apple pie yummy cake with candy </a:t>
            </a:r>
            <a:r>
              <a:rPr lang="en-US" sz="1400" dirty="0" smtClean="0">
                <a:solidFill>
                  <a:schemeClr val="bg1"/>
                </a:solidFill>
                <a:latin typeface="Source Sans Pro Regular" charset="0"/>
                <a:ea typeface="Source Sans Pro Light" charset="0"/>
              </a:rPr>
              <a:t>yummy</a:t>
            </a:r>
          </a:p>
          <a:p>
            <a:pPr algn="ctr"/>
            <a:r>
              <a:rPr lang="en-US" sz="1400" dirty="0" smtClean="0">
                <a:solidFill>
                  <a:schemeClr val="bg1"/>
                </a:solidFill>
                <a:latin typeface="Source Sans Pro Regular" charset="0"/>
                <a:ea typeface="Source Sans Pro Light" charset="0"/>
              </a:rPr>
              <a:t>wit candy </a:t>
            </a:r>
            <a:r>
              <a:rPr lang="en-US" sz="1400" dirty="0" err="1" smtClean="0">
                <a:solidFill>
                  <a:schemeClr val="bg1"/>
                </a:solidFill>
                <a:latin typeface="Source Sans Pro Regular" charset="0"/>
                <a:ea typeface="Source Sans Pro Light" charset="0"/>
              </a:rPr>
              <a:t>lorem</a:t>
            </a:r>
            <a:endParaRPr lang="en-US" sz="1400" dirty="0">
              <a:solidFill>
                <a:schemeClr val="bg1"/>
              </a:solidFill>
              <a:latin typeface="Source Sans Pro Regular" charset="0"/>
              <a:ea typeface="Source Sans Pro Light" charset="0"/>
            </a:endParaRPr>
          </a:p>
          <a:p>
            <a:pPr algn="ctr"/>
            <a:r>
              <a:rPr lang="en-US" sz="1400" dirty="0" err="1" smtClean="0">
                <a:solidFill>
                  <a:schemeClr val="bg1"/>
                </a:solidFill>
                <a:latin typeface="Source Sans Pro Regular" charset="0"/>
                <a:ea typeface="Source Sans Pro Light" charset="0"/>
              </a:rPr>
              <a:t>ipsum</a:t>
            </a:r>
            <a:r>
              <a:rPr lang="en-US" sz="1400" dirty="0" smtClean="0">
                <a:solidFill>
                  <a:schemeClr val="bg1"/>
                </a:solidFill>
                <a:latin typeface="Source Sans Pro Regular" charset="0"/>
                <a:ea typeface="Source Sans Pro Light" charset="0"/>
              </a:rPr>
              <a:t> dolor</a:t>
            </a:r>
          </a:p>
          <a:p>
            <a:pPr algn="ctr"/>
            <a:r>
              <a:rPr lang="en-US" sz="1400" dirty="0" err="1" smtClean="0">
                <a:solidFill>
                  <a:schemeClr val="bg1"/>
                </a:solidFill>
                <a:latin typeface="Source Sans Pro Regular" charset="0"/>
                <a:ea typeface="Source Sans Pro Light" charset="0"/>
              </a:rPr>
              <a:t>mir</a:t>
            </a:r>
            <a:endParaRPr lang="en-US" sz="1400" b="1" dirty="0">
              <a:solidFill>
                <a:schemeClr val="bg1"/>
              </a:solidFill>
              <a:latin typeface="Source Sans Pro" charset="0"/>
              <a:ea typeface="Source Sans Pro" charset="0"/>
              <a:cs typeface="Source Sans Pro" charset="0"/>
            </a:endParaRPr>
          </a:p>
        </p:txBody>
      </p:sp>
      <p:sp>
        <p:nvSpPr>
          <p:cNvPr id="50" name="Rectangle 49"/>
          <p:cNvSpPr/>
          <p:nvPr/>
        </p:nvSpPr>
        <p:spPr>
          <a:xfrm>
            <a:off x="5067356" y="3695129"/>
            <a:ext cx="2057286" cy="1769715"/>
          </a:xfrm>
          <a:prstGeom prst="rect">
            <a:avLst/>
          </a:prstGeom>
        </p:spPr>
        <p:txBody>
          <a:bodyPr wrap="square">
            <a:spAutoFit/>
          </a:bodyPr>
          <a:lstStyle/>
          <a:p>
            <a:pPr algn="ctr"/>
            <a:r>
              <a:rPr lang="en-US" b="1" dirty="0">
                <a:solidFill>
                  <a:schemeClr val="bg1"/>
                </a:solidFill>
                <a:latin typeface="Source Sans Pro" charset="0"/>
                <a:ea typeface="Source Sans Pro" charset="0"/>
                <a:cs typeface="Source Sans Pro" charset="0"/>
              </a:rPr>
              <a:t>TITLE </a:t>
            </a:r>
            <a:r>
              <a:rPr lang="en-US" b="1" dirty="0" smtClean="0">
                <a:solidFill>
                  <a:schemeClr val="bg1"/>
                </a:solidFill>
                <a:latin typeface="Source Sans Pro" charset="0"/>
                <a:ea typeface="Source Sans Pro" charset="0"/>
                <a:cs typeface="Source Sans Pro" charset="0"/>
              </a:rPr>
              <a:t>HERE</a:t>
            </a:r>
          </a:p>
          <a:p>
            <a:pPr algn="ctr"/>
            <a:endParaRPr lang="en-US" sz="600" b="1" dirty="0">
              <a:solidFill>
                <a:schemeClr val="bg1"/>
              </a:solidFill>
              <a:latin typeface="Source Sans Pro" charset="0"/>
              <a:ea typeface="Source Sans Pro" charset="0"/>
              <a:cs typeface="Source Sans Pro" charset="0"/>
            </a:endParaRPr>
          </a:p>
          <a:p>
            <a:pPr algn="ctr"/>
            <a:r>
              <a:rPr lang="en-US" sz="1400" dirty="0">
                <a:solidFill>
                  <a:schemeClr val="bg1"/>
                </a:solidFill>
                <a:latin typeface="Source Sans Pro Regular" charset="0"/>
                <a:ea typeface="Source Sans Pro Light" charset="0"/>
              </a:rPr>
              <a:t>Plum </a:t>
            </a:r>
            <a:r>
              <a:rPr lang="en-US" sz="1400" dirty="0" err="1">
                <a:solidFill>
                  <a:schemeClr val="bg1"/>
                </a:solidFill>
                <a:latin typeface="Source Sans Pro Regular" charset="0"/>
                <a:ea typeface="Source Sans Pro Light" charset="0"/>
              </a:rPr>
              <a:t>gummi</a:t>
            </a:r>
            <a:r>
              <a:rPr lang="en-US" sz="1400" dirty="0">
                <a:solidFill>
                  <a:schemeClr val="bg1"/>
                </a:solidFill>
                <a:latin typeface="Source Sans Pro Regular" charset="0"/>
                <a:ea typeface="Source Sans Pro Light" charset="0"/>
              </a:rPr>
              <a:t> bears.  Apple pie yummy cake with candy </a:t>
            </a:r>
            <a:r>
              <a:rPr lang="en-US" sz="1400" dirty="0" smtClean="0">
                <a:solidFill>
                  <a:schemeClr val="bg1"/>
                </a:solidFill>
                <a:latin typeface="Source Sans Pro Regular" charset="0"/>
                <a:ea typeface="Source Sans Pro Light" charset="0"/>
              </a:rPr>
              <a:t>yummy</a:t>
            </a:r>
          </a:p>
          <a:p>
            <a:pPr algn="ctr"/>
            <a:r>
              <a:rPr lang="en-US" sz="1400" dirty="0" smtClean="0">
                <a:solidFill>
                  <a:schemeClr val="bg1"/>
                </a:solidFill>
                <a:latin typeface="Source Sans Pro Regular" charset="0"/>
                <a:ea typeface="Source Sans Pro Light" charset="0"/>
              </a:rPr>
              <a:t>wit candy </a:t>
            </a:r>
            <a:r>
              <a:rPr lang="en-US" sz="1400" dirty="0" err="1" smtClean="0">
                <a:solidFill>
                  <a:schemeClr val="bg1"/>
                </a:solidFill>
                <a:latin typeface="Source Sans Pro Regular" charset="0"/>
                <a:ea typeface="Source Sans Pro Light" charset="0"/>
              </a:rPr>
              <a:t>lorem</a:t>
            </a:r>
            <a:endParaRPr lang="en-US" sz="1400" dirty="0">
              <a:solidFill>
                <a:schemeClr val="bg1"/>
              </a:solidFill>
              <a:latin typeface="Source Sans Pro Regular" charset="0"/>
              <a:ea typeface="Source Sans Pro Light" charset="0"/>
            </a:endParaRPr>
          </a:p>
          <a:p>
            <a:pPr algn="ctr"/>
            <a:r>
              <a:rPr lang="en-US" sz="1400" dirty="0" err="1" smtClean="0">
                <a:solidFill>
                  <a:schemeClr val="bg1"/>
                </a:solidFill>
                <a:latin typeface="Source Sans Pro Regular" charset="0"/>
                <a:ea typeface="Source Sans Pro Light" charset="0"/>
              </a:rPr>
              <a:t>ipsum</a:t>
            </a:r>
            <a:r>
              <a:rPr lang="en-US" sz="1400" dirty="0" smtClean="0">
                <a:solidFill>
                  <a:schemeClr val="bg1"/>
                </a:solidFill>
                <a:latin typeface="Source Sans Pro Regular" charset="0"/>
                <a:ea typeface="Source Sans Pro Light" charset="0"/>
              </a:rPr>
              <a:t> dolor</a:t>
            </a:r>
          </a:p>
          <a:p>
            <a:pPr algn="ctr"/>
            <a:r>
              <a:rPr lang="en-US" sz="1400" dirty="0" err="1" smtClean="0">
                <a:solidFill>
                  <a:schemeClr val="bg1"/>
                </a:solidFill>
                <a:latin typeface="Source Sans Pro Regular" charset="0"/>
                <a:ea typeface="Source Sans Pro Light" charset="0"/>
              </a:rPr>
              <a:t>mir</a:t>
            </a:r>
            <a:endParaRPr lang="en-US" sz="1400" b="1" dirty="0">
              <a:solidFill>
                <a:schemeClr val="bg1"/>
              </a:solidFill>
              <a:latin typeface="Source Sans Pro" charset="0"/>
              <a:ea typeface="Source Sans Pro" charset="0"/>
              <a:cs typeface="Source Sans Pro" charset="0"/>
            </a:endParaRPr>
          </a:p>
        </p:txBody>
      </p:sp>
      <p:sp>
        <p:nvSpPr>
          <p:cNvPr id="51" name="Rectangle 50"/>
          <p:cNvSpPr/>
          <p:nvPr/>
        </p:nvSpPr>
        <p:spPr>
          <a:xfrm>
            <a:off x="7235730" y="3695129"/>
            <a:ext cx="2057286" cy="1769715"/>
          </a:xfrm>
          <a:prstGeom prst="rect">
            <a:avLst/>
          </a:prstGeom>
        </p:spPr>
        <p:txBody>
          <a:bodyPr wrap="square">
            <a:spAutoFit/>
          </a:bodyPr>
          <a:lstStyle/>
          <a:p>
            <a:pPr algn="ctr"/>
            <a:r>
              <a:rPr lang="en-US" b="1" dirty="0">
                <a:solidFill>
                  <a:schemeClr val="bg1"/>
                </a:solidFill>
                <a:latin typeface="Source Sans Pro" charset="0"/>
                <a:ea typeface="Source Sans Pro" charset="0"/>
                <a:cs typeface="Source Sans Pro" charset="0"/>
              </a:rPr>
              <a:t>TITLE </a:t>
            </a:r>
            <a:r>
              <a:rPr lang="en-US" b="1" dirty="0" smtClean="0">
                <a:solidFill>
                  <a:schemeClr val="bg1"/>
                </a:solidFill>
                <a:latin typeface="Source Sans Pro" charset="0"/>
                <a:ea typeface="Source Sans Pro" charset="0"/>
                <a:cs typeface="Source Sans Pro" charset="0"/>
              </a:rPr>
              <a:t>HERE</a:t>
            </a:r>
          </a:p>
          <a:p>
            <a:pPr algn="ctr"/>
            <a:endParaRPr lang="en-US" sz="600" b="1" dirty="0">
              <a:solidFill>
                <a:schemeClr val="bg1"/>
              </a:solidFill>
              <a:latin typeface="Source Sans Pro" charset="0"/>
              <a:ea typeface="Source Sans Pro" charset="0"/>
              <a:cs typeface="Source Sans Pro" charset="0"/>
            </a:endParaRPr>
          </a:p>
          <a:p>
            <a:pPr algn="ctr"/>
            <a:r>
              <a:rPr lang="en-US" sz="1400" dirty="0">
                <a:solidFill>
                  <a:schemeClr val="bg1"/>
                </a:solidFill>
                <a:latin typeface="Source Sans Pro Regular" charset="0"/>
                <a:ea typeface="Source Sans Pro Light" charset="0"/>
              </a:rPr>
              <a:t>Plum </a:t>
            </a:r>
            <a:r>
              <a:rPr lang="en-US" sz="1400" dirty="0" err="1">
                <a:solidFill>
                  <a:schemeClr val="bg1"/>
                </a:solidFill>
                <a:latin typeface="Source Sans Pro Regular" charset="0"/>
                <a:ea typeface="Source Sans Pro Light" charset="0"/>
              </a:rPr>
              <a:t>gummi</a:t>
            </a:r>
            <a:r>
              <a:rPr lang="en-US" sz="1400" dirty="0">
                <a:solidFill>
                  <a:schemeClr val="bg1"/>
                </a:solidFill>
                <a:latin typeface="Source Sans Pro Regular" charset="0"/>
                <a:ea typeface="Source Sans Pro Light" charset="0"/>
              </a:rPr>
              <a:t> bears.  Apple pie yummy cake with candy </a:t>
            </a:r>
            <a:r>
              <a:rPr lang="en-US" sz="1400" dirty="0" smtClean="0">
                <a:solidFill>
                  <a:schemeClr val="bg1"/>
                </a:solidFill>
                <a:latin typeface="Source Sans Pro Regular" charset="0"/>
                <a:ea typeface="Source Sans Pro Light" charset="0"/>
              </a:rPr>
              <a:t>yummy</a:t>
            </a:r>
          </a:p>
          <a:p>
            <a:pPr algn="ctr"/>
            <a:r>
              <a:rPr lang="en-US" sz="1400" dirty="0" smtClean="0">
                <a:solidFill>
                  <a:schemeClr val="bg1"/>
                </a:solidFill>
                <a:latin typeface="Source Sans Pro Regular" charset="0"/>
                <a:ea typeface="Source Sans Pro Light" charset="0"/>
              </a:rPr>
              <a:t>wit candy </a:t>
            </a:r>
            <a:r>
              <a:rPr lang="en-US" sz="1400" dirty="0" err="1" smtClean="0">
                <a:solidFill>
                  <a:schemeClr val="bg1"/>
                </a:solidFill>
                <a:latin typeface="Source Sans Pro Regular" charset="0"/>
                <a:ea typeface="Source Sans Pro Light" charset="0"/>
              </a:rPr>
              <a:t>lorem</a:t>
            </a:r>
            <a:endParaRPr lang="en-US" sz="1400" dirty="0">
              <a:solidFill>
                <a:schemeClr val="bg1"/>
              </a:solidFill>
              <a:latin typeface="Source Sans Pro Regular" charset="0"/>
              <a:ea typeface="Source Sans Pro Light" charset="0"/>
            </a:endParaRPr>
          </a:p>
          <a:p>
            <a:pPr algn="ctr"/>
            <a:r>
              <a:rPr lang="en-US" sz="1400" dirty="0" err="1" smtClean="0">
                <a:solidFill>
                  <a:schemeClr val="bg1"/>
                </a:solidFill>
                <a:latin typeface="Source Sans Pro Regular" charset="0"/>
                <a:ea typeface="Source Sans Pro Light" charset="0"/>
              </a:rPr>
              <a:t>ipsum</a:t>
            </a:r>
            <a:r>
              <a:rPr lang="en-US" sz="1400" dirty="0" smtClean="0">
                <a:solidFill>
                  <a:schemeClr val="bg1"/>
                </a:solidFill>
                <a:latin typeface="Source Sans Pro Regular" charset="0"/>
                <a:ea typeface="Source Sans Pro Light" charset="0"/>
              </a:rPr>
              <a:t> dolor</a:t>
            </a:r>
          </a:p>
          <a:p>
            <a:pPr algn="ctr"/>
            <a:r>
              <a:rPr lang="en-US" sz="1400" dirty="0" err="1" smtClean="0">
                <a:solidFill>
                  <a:schemeClr val="bg1"/>
                </a:solidFill>
                <a:latin typeface="Source Sans Pro Regular" charset="0"/>
                <a:ea typeface="Source Sans Pro Light" charset="0"/>
              </a:rPr>
              <a:t>mir</a:t>
            </a:r>
            <a:endParaRPr lang="en-US" sz="1400" b="1" dirty="0">
              <a:solidFill>
                <a:schemeClr val="bg1"/>
              </a:solidFill>
              <a:latin typeface="Source Sans Pro" charset="0"/>
              <a:ea typeface="Source Sans Pro" charset="0"/>
              <a:cs typeface="Source Sans Pro" charset="0"/>
            </a:endParaRPr>
          </a:p>
        </p:txBody>
      </p:sp>
      <p:sp>
        <p:nvSpPr>
          <p:cNvPr id="52" name="Rectangle 51"/>
          <p:cNvSpPr/>
          <p:nvPr/>
        </p:nvSpPr>
        <p:spPr>
          <a:xfrm>
            <a:off x="9404104" y="3695129"/>
            <a:ext cx="2057286" cy="1769715"/>
          </a:xfrm>
          <a:prstGeom prst="rect">
            <a:avLst/>
          </a:prstGeom>
        </p:spPr>
        <p:txBody>
          <a:bodyPr wrap="square">
            <a:spAutoFit/>
          </a:bodyPr>
          <a:lstStyle/>
          <a:p>
            <a:pPr algn="ctr"/>
            <a:r>
              <a:rPr lang="en-US" b="1" dirty="0">
                <a:solidFill>
                  <a:schemeClr val="bg1"/>
                </a:solidFill>
                <a:latin typeface="Source Sans Pro" charset="0"/>
                <a:ea typeface="Source Sans Pro" charset="0"/>
                <a:cs typeface="Source Sans Pro" charset="0"/>
              </a:rPr>
              <a:t>TITLE </a:t>
            </a:r>
            <a:r>
              <a:rPr lang="en-US" b="1" dirty="0" smtClean="0">
                <a:solidFill>
                  <a:schemeClr val="bg1"/>
                </a:solidFill>
                <a:latin typeface="Source Sans Pro" charset="0"/>
                <a:ea typeface="Source Sans Pro" charset="0"/>
                <a:cs typeface="Source Sans Pro" charset="0"/>
              </a:rPr>
              <a:t>HERE</a:t>
            </a:r>
          </a:p>
          <a:p>
            <a:pPr algn="ctr"/>
            <a:endParaRPr lang="en-US" sz="600" b="1" dirty="0">
              <a:solidFill>
                <a:schemeClr val="bg1"/>
              </a:solidFill>
              <a:latin typeface="Source Sans Pro" charset="0"/>
              <a:ea typeface="Source Sans Pro" charset="0"/>
              <a:cs typeface="Source Sans Pro" charset="0"/>
            </a:endParaRPr>
          </a:p>
          <a:p>
            <a:pPr algn="ctr"/>
            <a:r>
              <a:rPr lang="en-US" sz="1400" dirty="0">
                <a:solidFill>
                  <a:schemeClr val="bg1"/>
                </a:solidFill>
                <a:latin typeface="Source Sans Pro Regular" charset="0"/>
                <a:ea typeface="Source Sans Pro Light" charset="0"/>
              </a:rPr>
              <a:t>Plum </a:t>
            </a:r>
            <a:r>
              <a:rPr lang="en-US" sz="1400" dirty="0" err="1">
                <a:solidFill>
                  <a:schemeClr val="bg1"/>
                </a:solidFill>
                <a:latin typeface="Source Sans Pro Regular" charset="0"/>
                <a:ea typeface="Source Sans Pro Light" charset="0"/>
              </a:rPr>
              <a:t>gummi</a:t>
            </a:r>
            <a:r>
              <a:rPr lang="en-US" sz="1400" dirty="0">
                <a:solidFill>
                  <a:schemeClr val="bg1"/>
                </a:solidFill>
                <a:latin typeface="Source Sans Pro Regular" charset="0"/>
                <a:ea typeface="Source Sans Pro Light" charset="0"/>
              </a:rPr>
              <a:t> bears.  Apple pie yummy cake with candy </a:t>
            </a:r>
            <a:r>
              <a:rPr lang="en-US" sz="1400" dirty="0" smtClean="0">
                <a:solidFill>
                  <a:schemeClr val="bg1"/>
                </a:solidFill>
                <a:latin typeface="Source Sans Pro Regular" charset="0"/>
                <a:ea typeface="Source Sans Pro Light" charset="0"/>
              </a:rPr>
              <a:t>yummy</a:t>
            </a:r>
          </a:p>
          <a:p>
            <a:pPr algn="ctr"/>
            <a:r>
              <a:rPr lang="en-US" sz="1400" dirty="0" smtClean="0">
                <a:solidFill>
                  <a:schemeClr val="bg1"/>
                </a:solidFill>
                <a:latin typeface="Source Sans Pro Regular" charset="0"/>
                <a:ea typeface="Source Sans Pro Light" charset="0"/>
              </a:rPr>
              <a:t>wit candy </a:t>
            </a:r>
            <a:r>
              <a:rPr lang="en-US" sz="1400" dirty="0" err="1" smtClean="0">
                <a:solidFill>
                  <a:schemeClr val="bg1"/>
                </a:solidFill>
                <a:latin typeface="Source Sans Pro Regular" charset="0"/>
                <a:ea typeface="Source Sans Pro Light" charset="0"/>
              </a:rPr>
              <a:t>lorem</a:t>
            </a:r>
            <a:endParaRPr lang="en-US" sz="1400" dirty="0">
              <a:solidFill>
                <a:schemeClr val="bg1"/>
              </a:solidFill>
              <a:latin typeface="Source Sans Pro Regular" charset="0"/>
              <a:ea typeface="Source Sans Pro Light" charset="0"/>
            </a:endParaRPr>
          </a:p>
          <a:p>
            <a:pPr algn="ctr"/>
            <a:r>
              <a:rPr lang="en-US" sz="1400" dirty="0" err="1" smtClean="0">
                <a:solidFill>
                  <a:schemeClr val="bg1"/>
                </a:solidFill>
                <a:latin typeface="Source Sans Pro Regular" charset="0"/>
                <a:ea typeface="Source Sans Pro Light" charset="0"/>
              </a:rPr>
              <a:t>ipsum</a:t>
            </a:r>
            <a:r>
              <a:rPr lang="en-US" sz="1400" dirty="0" smtClean="0">
                <a:solidFill>
                  <a:schemeClr val="bg1"/>
                </a:solidFill>
                <a:latin typeface="Source Sans Pro Regular" charset="0"/>
                <a:ea typeface="Source Sans Pro Light" charset="0"/>
              </a:rPr>
              <a:t> dolor</a:t>
            </a:r>
          </a:p>
          <a:p>
            <a:pPr algn="ctr"/>
            <a:r>
              <a:rPr lang="en-US" sz="1400" dirty="0" err="1" smtClean="0">
                <a:solidFill>
                  <a:schemeClr val="bg1"/>
                </a:solidFill>
                <a:latin typeface="Source Sans Pro Regular" charset="0"/>
                <a:ea typeface="Source Sans Pro Light" charset="0"/>
              </a:rPr>
              <a:t>mir</a:t>
            </a:r>
            <a:endParaRPr lang="en-US" sz="1400" b="1" dirty="0">
              <a:solidFill>
                <a:schemeClr val="bg1"/>
              </a:solidFill>
              <a:latin typeface="Source Sans Pro" charset="0"/>
              <a:ea typeface="Source Sans Pro" charset="0"/>
              <a:cs typeface="Source Sans Pro" charset="0"/>
            </a:endParaRPr>
          </a:p>
        </p:txBody>
      </p:sp>
      <p:grpSp>
        <p:nvGrpSpPr>
          <p:cNvPr id="53" name="Group 52"/>
          <p:cNvGrpSpPr/>
          <p:nvPr/>
        </p:nvGrpSpPr>
        <p:grpSpPr>
          <a:xfrm>
            <a:off x="1510513" y="2914412"/>
            <a:ext cx="511778" cy="504176"/>
            <a:chOff x="7708900" y="3130550"/>
            <a:chExt cx="641350" cy="631825"/>
          </a:xfrm>
          <a:solidFill>
            <a:schemeClr val="bg1"/>
          </a:solidFill>
        </p:grpSpPr>
        <p:sp>
          <p:nvSpPr>
            <p:cNvPr id="54" name="Freeform 112"/>
            <p:cNvSpPr>
              <a:spLocks noEditPoints="1"/>
            </p:cNvSpPr>
            <p:nvPr/>
          </p:nvSpPr>
          <p:spPr bwMode="auto">
            <a:xfrm>
              <a:off x="7708900" y="3130550"/>
              <a:ext cx="636588" cy="631825"/>
            </a:xfrm>
            <a:custGeom>
              <a:avLst/>
              <a:gdLst>
                <a:gd name="T0" fmla="*/ 807 w 1101"/>
                <a:gd name="T1" fmla="*/ 1093 h 1093"/>
                <a:gd name="T2" fmla="*/ 757 w 1101"/>
                <a:gd name="T3" fmla="*/ 1072 h 1093"/>
                <a:gd name="T4" fmla="*/ 28 w 1101"/>
                <a:gd name="T5" fmla="*/ 344 h 1093"/>
                <a:gd name="T6" fmla="*/ 28 w 1101"/>
                <a:gd name="T7" fmla="*/ 243 h 1093"/>
                <a:gd name="T8" fmla="*/ 250 w 1101"/>
                <a:gd name="T9" fmla="*/ 21 h 1093"/>
                <a:gd name="T10" fmla="*/ 301 w 1101"/>
                <a:gd name="T11" fmla="*/ 0 h 1093"/>
                <a:gd name="T12" fmla="*/ 351 w 1101"/>
                <a:gd name="T13" fmla="*/ 21 h 1093"/>
                <a:gd name="T14" fmla="*/ 1080 w 1101"/>
                <a:gd name="T15" fmla="*/ 749 h 1093"/>
                <a:gd name="T16" fmla="*/ 1101 w 1101"/>
                <a:gd name="T17" fmla="*/ 800 h 1093"/>
                <a:gd name="T18" fmla="*/ 1080 w 1101"/>
                <a:gd name="T19" fmla="*/ 850 h 1093"/>
                <a:gd name="T20" fmla="*/ 858 w 1101"/>
                <a:gd name="T21" fmla="*/ 1072 h 1093"/>
                <a:gd name="T22" fmla="*/ 807 w 1101"/>
                <a:gd name="T23" fmla="*/ 1093 h 1093"/>
                <a:gd name="T24" fmla="*/ 301 w 1101"/>
                <a:gd name="T25" fmla="*/ 52 h 1093"/>
                <a:gd name="T26" fmla="*/ 287 w 1101"/>
                <a:gd name="T27" fmla="*/ 58 h 1093"/>
                <a:gd name="T28" fmla="*/ 65 w 1101"/>
                <a:gd name="T29" fmla="*/ 280 h 1093"/>
                <a:gd name="T30" fmla="*/ 65 w 1101"/>
                <a:gd name="T31" fmla="*/ 307 h 1093"/>
                <a:gd name="T32" fmla="*/ 793 w 1101"/>
                <a:gd name="T33" fmla="*/ 1036 h 1093"/>
                <a:gd name="T34" fmla="*/ 821 w 1101"/>
                <a:gd name="T35" fmla="*/ 1036 h 1093"/>
                <a:gd name="T36" fmla="*/ 1043 w 1101"/>
                <a:gd name="T37" fmla="*/ 813 h 1093"/>
                <a:gd name="T38" fmla="*/ 1049 w 1101"/>
                <a:gd name="T39" fmla="*/ 800 h 1093"/>
                <a:gd name="T40" fmla="*/ 1043 w 1101"/>
                <a:gd name="T41" fmla="*/ 786 h 1093"/>
                <a:gd name="T42" fmla="*/ 314 w 1101"/>
                <a:gd name="T43" fmla="*/ 57 h 1093"/>
                <a:gd name="T44" fmla="*/ 301 w 1101"/>
                <a:gd name="T45" fmla="*/ 5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1" h="1093">
                  <a:moveTo>
                    <a:pt x="807" y="1093"/>
                  </a:moveTo>
                  <a:cubicBezTo>
                    <a:pt x="788" y="1093"/>
                    <a:pt x="770" y="1086"/>
                    <a:pt x="757" y="1072"/>
                  </a:cubicBezTo>
                  <a:cubicBezTo>
                    <a:pt x="28" y="344"/>
                    <a:pt x="28" y="344"/>
                    <a:pt x="28" y="344"/>
                  </a:cubicBezTo>
                  <a:cubicBezTo>
                    <a:pt x="0" y="316"/>
                    <a:pt x="0" y="271"/>
                    <a:pt x="28" y="243"/>
                  </a:cubicBezTo>
                  <a:cubicBezTo>
                    <a:pt x="250" y="21"/>
                    <a:pt x="250" y="21"/>
                    <a:pt x="250" y="21"/>
                  </a:cubicBezTo>
                  <a:cubicBezTo>
                    <a:pt x="264" y="7"/>
                    <a:pt x="282" y="0"/>
                    <a:pt x="301" y="0"/>
                  </a:cubicBezTo>
                  <a:cubicBezTo>
                    <a:pt x="320" y="0"/>
                    <a:pt x="338" y="7"/>
                    <a:pt x="351" y="21"/>
                  </a:cubicBezTo>
                  <a:cubicBezTo>
                    <a:pt x="1080" y="749"/>
                    <a:pt x="1080" y="749"/>
                    <a:pt x="1080" y="749"/>
                  </a:cubicBezTo>
                  <a:cubicBezTo>
                    <a:pt x="1093" y="763"/>
                    <a:pt x="1101" y="781"/>
                    <a:pt x="1101" y="800"/>
                  </a:cubicBezTo>
                  <a:cubicBezTo>
                    <a:pt x="1101" y="819"/>
                    <a:pt x="1093" y="837"/>
                    <a:pt x="1080" y="850"/>
                  </a:cubicBezTo>
                  <a:cubicBezTo>
                    <a:pt x="858" y="1072"/>
                    <a:pt x="858" y="1072"/>
                    <a:pt x="858" y="1072"/>
                  </a:cubicBezTo>
                  <a:cubicBezTo>
                    <a:pt x="844" y="1086"/>
                    <a:pt x="826" y="1093"/>
                    <a:pt x="807" y="1093"/>
                  </a:cubicBezTo>
                  <a:close/>
                  <a:moveTo>
                    <a:pt x="301" y="52"/>
                  </a:moveTo>
                  <a:cubicBezTo>
                    <a:pt x="296" y="52"/>
                    <a:pt x="291" y="54"/>
                    <a:pt x="287" y="58"/>
                  </a:cubicBezTo>
                  <a:cubicBezTo>
                    <a:pt x="65" y="280"/>
                    <a:pt x="65" y="280"/>
                    <a:pt x="65" y="280"/>
                  </a:cubicBezTo>
                  <a:cubicBezTo>
                    <a:pt x="57" y="287"/>
                    <a:pt x="57" y="299"/>
                    <a:pt x="65" y="307"/>
                  </a:cubicBezTo>
                  <a:cubicBezTo>
                    <a:pt x="793" y="1036"/>
                    <a:pt x="793" y="1036"/>
                    <a:pt x="793" y="1036"/>
                  </a:cubicBezTo>
                  <a:cubicBezTo>
                    <a:pt x="801" y="1043"/>
                    <a:pt x="813" y="1043"/>
                    <a:pt x="821" y="1036"/>
                  </a:cubicBezTo>
                  <a:cubicBezTo>
                    <a:pt x="1043" y="813"/>
                    <a:pt x="1043" y="813"/>
                    <a:pt x="1043" y="813"/>
                  </a:cubicBezTo>
                  <a:cubicBezTo>
                    <a:pt x="1047" y="810"/>
                    <a:pt x="1049" y="805"/>
                    <a:pt x="1049" y="800"/>
                  </a:cubicBezTo>
                  <a:cubicBezTo>
                    <a:pt x="1049" y="795"/>
                    <a:pt x="1047" y="790"/>
                    <a:pt x="1043" y="786"/>
                  </a:cubicBezTo>
                  <a:cubicBezTo>
                    <a:pt x="314" y="57"/>
                    <a:pt x="314" y="57"/>
                    <a:pt x="314" y="57"/>
                  </a:cubicBezTo>
                  <a:cubicBezTo>
                    <a:pt x="311" y="54"/>
                    <a:pt x="306" y="52"/>
                    <a:pt x="30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13"/>
            <p:cNvSpPr>
              <a:spLocks noEditPoints="1"/>
            </p:cNvSpPr>
            <p:nvPr/>
          </p:nvSpPr>
          <p:spPr bwMode="auto">
            <a:xfrm>
              <a:off x="7708900" y="3130550"/>
              <a:ext cx="641350" cy="631825"/>
            </a:xfrm>
            <a:custGeom>
              <a:avLst/>
              <a:gdLst>
                <a:gd name="T0" fmla="*/ 301 w 1108"/>
                <a:gd name="T1" fmla="*/ 1093 h 1093"/>
                <a:gd name="T2" fmla="*/ 250 w 1108"/>
                <a:gd name="T3" fmla="*/ 1072 h 1093"/>
                <a:gd name="T4" fmla="*/ 28 w 1108"/>
                <a:gd name="T5" fmla="*/ 850 h 1093"/>
                <a:gd name="T6" fmla="*/ 28 w 1108"/>
                <a:gd name="T7" fmla="*/ 749 h 1093"/>
                <a:gd name="T8" fmla="*/ 757 w 1108"/>
                <a:gd name="T9" fmla="*/ 21 h 1093"/>
                <a:gd name="T10" fmla="*/ 807 w 1108"/>
                <a:gd name="T11" fmla="*/ 0 h 1093"/>
                <a:gd name="T12" fmla="*/ 858 w 1108"/>
                <a:gd name="T13" fmla="*/ 21 h 1093"/>
                <a:gd name="T14" fmla="*/ 1080 w 1108"/>
                <a:gd name="T15" fmla="*/ 243 h 1093"/>
                <a:gd name="T16" fmla="*/ 1080 w 1108"/>
                <a:gd name="T17" fmla="*/ 344 h 1093"/>
                <a:gd name="T18" fmla="*/ 351 w 1108"/>
                <a:gd name="T19" fmla="*/ 1072 h 1093"/>
                <a:gd name="T20" fmla="*/ 301 w 1108"/>
                <a:gd name="T21" fmla="*/ 1093 h 1093"/>
                <a:gd name="T22" fmla="*/ 807 w 1108"/>
                <a:gd name="T23" fmla="*/ 52 h 1093"/>
                <a:gd name="T24" fmla="*/ 793 w 1108"/>
                <a:gd name="T25" fmla="*/ 58 h 1093"/>
                <a:gd name="T26" fmla="*/ 65 w 1108"/>
                <a:gd name="T27" fmla="*/ 786 h 1093"/>
                <a:gd name="T28" fmla="*/ 65 w 1108"/>
                <a:gd name="T29" fmla="*/ 813 h 1093"/>
                <a:gd name="T30" fmla="*/ 287 w 1108"/>
                <a:gd name="T31" fmla="*/ 1036 h 1093"/>
                <a:gd name="T32" fmla="*/ 314 w 1108"/>
                <a:gd name="T33" fmla="*/ 1036 h 1093"/>
                <a:gd name="T34" fmla="*/ 1043 w 1108"/>
                <a:gd name="T35" fmla="*/ 307 h 1093"/>
                <a:gd name="T36" fmla="*/ 1043 w 1108"/>
                <a:gd name="T37" fmla="*/ 280 h 1093"/>
                <a:gd name="T38" fmla="*/ 821 w 1108"/>
                <a:gd name="T39" fmla="*/ 57 h 1093"/>
                <a:gd name="T40" fmla="*/ 807 w 1108"/>
                <a:gd name="T41" fmla="*/ 5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8" h="1093">
                  <a:moveTo>
                    <a:pt x="301" y="1093"/>
                  </a:moveTo>
                  <a:cubicBezTo>
                    <a:pt x="282" y="1093"/>
                    <a:pt x="264" y="1086"/>
                    <a:pt x="250" y="1072"/>
                  </a:cubicBezTo>
                  <a:cubicBezTo>
                    <a:pt x="28" y="850"/>
                    <a:pt x="28" y="850"/>
                    <a:pt x="28" y="850"/>
                  </a:cubicBezTo>
                  <a:cubicBezTo>
                    <a:pt x="0" y="822"/>
                    <a:pt x="0" y="777"/>
                    <a:pt x="28" y="749"/>
                  </a:cubicBezTo>
                  <a:cubicBezTo>
                    <a:pt x="757" y="21"/>
                    <a:pt x="757" y="21"/>
                    <a:pt x="757" y="21"/>
                  </a:cubicBezTo>
                  <a:cubicBezTo>
                    <a:pt x="770" y="7"/>
                    <a:pt x="788" y="0"/>
                    <a:pt x="807" y="0"/>
                  </a:cubicBezTo>
                  <a:cubicBezTo>
                    <a:pt x="826" y="0"/>
                    <a:pt x="844" y="7"/>
                    <a:pt x="858" y="21"/>
                  </a:cubicBezTo>
                  <a:cubicBezTo>
                    <a:pt x="1080" y="243"/>
                    <a:pt x="1080" y="243"/>
                    <a:pt x="1080" y="243"/>
                  </a:cubicBezTo>
                  <a:cubicBezTo>
                    <a:pt x="1108" y="271"/>
                    <a:pt x="1108" y="316"/>
                    <a:pt x="1080" y="344"/>
                  </a:cubicBezTo>
                  <a:cubicBezTo>
                    <a:pt x="351" y="1072"/>
                    <a:pt x="351" y="1072"/>
                    <a:pt x="351" y="1072"/>
                  </a:cubicBezTo>
                  <a:cubicBezTo>
                    <a:pt x="338" y="1086"/>
                    <a:pt x="320" y="1093"/>
                    <a:pt x="301" y="1093"/>
                  </a:cubicBezTo>
                  <a:close/>
                  <a:moveTo>
                    <a:pt x="807" y="52"/>
                  </a:moveTo>
                  <a:cubicBezTo>
                    <a:pt x="802" y="52"/>
                    <a:pt x="797" y="54"/>
                    <a:pt x="793" y="58"/>
                  </a:cubicBezTo>
                  <a:cubicBezTo>
                    <a:pt x="65" y="786"/>
                    <a:pt x="65" y="786"/>
                    <a:pt x="65" y="786"/>
                  </a:cubicBezTo>
                  <a:cubicBezTo>
                    <a:pt x="57" y="794"/>
                    <a:pt x="57" y="806"/>
                    <a:pt x="65" y="813"/>
                  </a:cubicBezTo>
                  <a:cubicBezTo>
                    <a:pt x="287" y="1036"/>
                    <a:pt x="287" y="1036"/>
                    <a:pt x="287" y="1036"/>
                  </a:cubicBezTo>
                  <a:cubicBezTo>
                    <a:pt x="294" y="1043"/>
                    <a:pt x="307" y="1043"/>
                    <a:pt x="314" y="1036"/>
                  </a:cubicBezTo>
                  <a:cubicBezTo>
                    <a:pt x="1043" y="307"/>
                    <a:pt x="1043" y="307"/>
                    <a:pt x="1043" y="307"/>
                  </a:cubicBezTo>
                  <a:cubicBezTo>
                    <a:pt x="1050" y="299"/>
                    <a:pt x="1050" y="287"/>
                    <a:pt x="1043" y="280"/>
                  </a:cubicBezTo>
                  <a:cubicBezTo>
                    <a:pt x="821" y="57"/>
                    <a:pt x="821" y="57"/>
                    <a:pt x="821" y="57"/>
                  </a:cubicBezTo>
                  <a:cubicBezTo>
                    <a:pt x="817" y="54"/>
                    <a:pt x="812" y="52"/>
                    <a:pt x="80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3681096" y="2934046"/>
            <a:ext cx="482642" cy="464906"/>
            <a:chOff x="8990013" y="3146425"/>
            <a:chExt cx="604838" cy="582613"/>
          </a:xfrm>
          <a:solidFill>
            <a:schemeClr val="bg1"/>
          </a:solidFill>
        </p:grpSpPr>
        <p:sp>
          <p:nvSpPr>
            <p:cNvPr id="57" name="Freeform 114"/>
            <p:cNvSpPr>
              <a:spLocks/>
            </p:cNvSpPr>
            <p:nvPr/>
          </p:nvSpPr>
          <p:spPr bwMode="auto">
            <a:xfrm>
              <a:off x="9001125" y="3335338"/>
              <a:ext cx="581025" cy="231775"/>
            </a:xfrm>
            <a:custGeom>
              <a:avLst/>
              <a:gdLst>
                <a:gd name="T0" fmla="*/ 501 w 1007"/>
                <a:gd name="T1" fmla="*/ 400 h 400"/>
                <a:gd name="T2" fmla="*/ 457 w 1007"/>
                <a:gd name="T3" fmla="*/ 371 h 400"/>
                <a:gd name="T4" fmla="*/ 375 w 1007"/>
                <a:gd name="T5" fmla="*/ 87 h 400"/>
                <a:gd name="T6" fmla="*/ 305 w 1007"/>
                <a:gd name="T7" fmla="*/ 87 h 400"/>
                <a:gd name="T8" fmla="*/ 260 w 1007"/>
                <a:gd name="T9" fmla="*/ 155 h 400"/>
                <a:gd name="T10" fmla="*/ 222 w 1007"/>
                <a:gd name="T11" fmla="*/ 173 h 400"/>
                <a:gd name="T12" fmla="*/ 221 w 1007"/>
                <a:gd name="T13" fmla="*/ 173 h 400"/>
                <a:gd name="T14" fmla="*/ 184 w 1007"/>
                <a:gd name="T15" fmla="*/ 157 h 400"/>
                <a:gd name="T16" fmla="*/ 111 w 1007"/>
                <a:gd name="T17" fmla="*/ 52 h 400"/>
                <a:gd name="T18" fmla="*/ 26 w 1007"/>
                <a:gd name="T19" fmla="*/ 52 h 400"/>
                <a:gd name="T20" fmla="*/ 0 w 1007"/>
                <a:gd name="T21" fmla="*/ 26 h 400"/>
                <a:gd name="T22" fmla="*/ 26 w 1007"/>
                <a:gd name="T23" fmla="*/ 0 h 400"/>
                <a:gd name="T24" fmla="*/ 112 w 1007"/>
                <a:gd name="T25" fmla="*/ 0 h 400"/>
                <a:gd name="T26" fmla="*/ 150 w 1007"/>
                <a:gd name="T27" fmla="*/ 17 h 400"/>
                <a:gd name="T28" fmla="*/ 221 w 1007"/>
                <a:gd name="T29" fmla="*/ 123 h 400"/>
                <a:gd name="T30" fmla="*/ 261 w 1007"/>
                <a:gd name="T31" fmla="*/ 59 h 400"/>
                <a:gd name="T32" fmla="*/ 299 w 1007"/>
                <a:gd name="T33" fmla="*/ 35 h 400"/>
                <a:gd name="T34" fmla="*/ 381 w 1007"/>
                <a:gd name="T35" fmla="*/ 35 h 400"/>
                <a:gd name="T36" fmla="*/ 424 w 1007"/>
                <a:gd name="T37" fmla="*/ 70 h 400"/>
                <a:gd name="T38" fmla="*/ 501 w 1007"/>
                <a:gd name="T39" fmla="*/ 337 h 400"/>
                <a:gd name="T40" fmla="*/ 559 w 1007"/>
                <a:gd name="T41" fmla="*/ 117 h 400"/>
                <a:gd name="T42" fmla="*/ 603 w 1007"/>
                <a:gd name="T43" fmla="*/ 83 h 400"/>
                <a:gd name="T44" fmla="*/ 647 w 1007"/>
                <a:gd name="T45" fmla="*/ 115 h 400"/>
                <a:gd name="T46" fmla="*/ 685 w 1007"/>
                <a:gd name="T47" fmla="*/ 240 h 400"/>
                <a:gd name="T48" fmla="*/ 814 w 1007"/>
                <a:gd name="T49" fmla="*/ 56 h 400"/>
                <a:gd name="T50" fmla="*/ 851 w 1007"/>
                <a:gd name="T51" fmla="*/ 35 h 400"/>
                <a:gd name="T52" fmla="*/ 981 w 1007"/>
                <a:gd name="T53" fmla="*/ 35 h 400"/>
                <a:gd name="T54" fmla="*/ 1007 w 1007"/>
                <a:gd name="T55" fmla="*/ 61 h 400"/>
                <a:gd name="T56" fmla="*/ 981 w 1007"/>
                <a:gd name="T57" fmla="*/ 87 h 400"/>
                <a:gd name="T58" fmla="*/ 856 w 1007"/>
                <a:gd name="T59" fmla="*/ 87 h 400"/>
                <a:gd name="T60" fmla="*/ 719 w 1007"/>
                <a:gd name="T61" fmla="*/ 281 h 400"/>
                <a:gd name="T62" fmla="*/ 675 w 1007"/>
                <a:gd name="T63" fmla="*/ 300 h 400"/>
                <a:gd name="T64" fmla="*/ 639 w 1007"/>
                <a:gd name="T65" fmla="*/ 269 h 400"/>
                <a:gd name="T66" fmla="*/ 604 w 1007"/>
                <a:gd name="T67" fmla="*/ 153 h 400"/>
                <a:gd name="T68" fmla="*/ 545 w 1007"/>
                <a:gd name="T69" fmla="*/ 370 h 400"/>
                <a:gd name="T70" fmla="*/ 501 w 1007"/>
                <a:gd name="T71" fmla="*/ 400 h 400"/>
                <a:gd name="T72" fmla="*/ 501 w 1007"/>
                <a:gd name="T73"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7" h="400">
                  <a:moveTo>
                    <a:pt x="501" y="400"/>
                  </a:moveTo>
                  <a:cubicBezTo>
                    <a:pt x="480" y="400"/>
                    <a:pt x="463" y="390"/>
                    <a:pt x="457" y="371"/>
                  </a:cubicBezTo>
                  <a:cubicBezTo>
                    <a:pt x="375" y="87"/>
                    <a:pt x="375" y="87"/>
                    <a:pt x="375" y="87"/>
                  </a:cubicBezTo>
                  <a:cubicBezTo>
                    <a:pt x="305" y="87"/>
                    <a:pt x="305" y="87"/>
                    <a:pt x="305" y="87"/>
                  </a:cubicBezTo>
                  <a:cubicBezTo>
                    <a:pt x="260" y="155"/>
                    <a:pt x="260" y="155"/>
                    <a:pt x="260" y="155"/>
                  </a:cubicBezTo>
                  <a:cubicBezTo>
                    <a:pt x="252" y="169"/>
                    <a:pt x="238" y="173"/>
                    <a:pt x="222" y="173"/>
                  </a:cubicBezTo>
                  <a:cubicBezTo>
                    <a:pt x="222" y="173"/>
                    <a:pt x="221" y="173"/>
                    <a:pt x="221" y="173"/>
                  </a:cubicBezTo>
                  <a:cubicBezTo>
                    <a:pt x="206" y="173"/>
                    <a:pt x="192" y="169"/>
                    <a:pt x="184" y="157"/>
                  </a:cubicBezTo>
                  <a:cubicBezTo>
                    <a:pt x="111" y="52"/>
                    <a:pt x="111" y="52"/>
                    <a:pt x="111" y="52"/>
                  </a:cubicBezTo>
                  <a:cubicBezTo>
                    <a:pt x="26" y="52"/>
                    <a:pt x="26" y="52"/>
                    <a:pt x="26" y="52"/>
                  </a:cubicBezTo>
                  <a:cubicBezTo>
                    <a:pt x="12" y="52"/>
                    <a:pt x="0" y="40"/>
                    <a:pt x="0" y="26"/>
                  </a:cubicBezTo>
                  <a:cubicBezTo>
                    <a:pt x="0" y="12"/>
                    <a:pt x="12" y="0"/>
                    <a:pt x="26" y="0"/>
                  </a:cubicBezTo>
                  <a:cubicBezTo>
                    <a:pt x="112" y="0"/>
                    <a:pt x="112" y="0"/>
                    <a:pt x="112" y="0"/>
                  </a:cubicBezTo>
                  <a:cubicBezTo>
                    <a:pt x="121" y="0"/>
                    <a:pt x="139" y="0"/>
                    <a:pt x="150" y="17"/>
                  </a:cubicBezTo>
                  <a:cubicBezTo>
                    <a:pt x="221" y="123"/>
                    <a:pt x="221" y="123"/>
                    <a:pt x="221" y="123"/>
                  </a:cubicBezTo>
                  <a:cubicBezTo>
                    <a:pt x="261" y="59"/>
                    <a:pt x="261" y="59"/>
                    <a:pt x="261" y="59"/>
                  </a:cubicBezTo>
                  <a:cubicBezTo>
                    <a:pt x="270" y="44"/>
                    <a:pt x="285" y="35"/>
                    <a:pt x="299" y="35"/>
                  </a:cubicBezTo>
                  <a:cubicBezTo>
                    <a:pt x="381" y="35"/>
                    <a:pt x="381" y="35"/>
                    <a:pt x="381" y="35"/>
                  </a:cubicBezTo>
                  <a:cubicBezTo>
                    <a:pt x="403" y="35"/>
                    <a:pt x="419" y="53"/>
                    <a:pt x="424" y="70"/>
                  </a:cubicBezTo>
                  <a:cubicBezTo>
                    <a:pt x="501" y="337"/>
                    <a:pt x="501" y="337"/>
                    <a:pt x="501" y="337"/>
                  </a:cubicBezTo>
                  <a:cubicBezTo>
                    <a:pt x="559" y="117"/>
                    <a:pt x="559" y="117"/>
                    <a:pt x="559" y="117"/>
                  </a:cubicBezTo>
                  <a:cubicBezTo>
                    <a:pt x="565" y="97"/>
                    <a:pt x="582" y="84"/>
                    <a:pt x="603" y="83"/>
                  </a:cubicBezTo>
                  <a:cubicBezTo>
                    <a:pt x="623" y="83"/>
                    <a:pt x="641" y="96"/>
                    <a:pt x="647" y="115"/>
                  </a:cubicBezTo>
                  <a:cubicBezTo>
                    <a:pt x="685" y="240"/>
                    <a:pt x="685" y="240"/>
                    <a:pt x="685" y="240"/>
                  </a:cubicBezTo>
                  <a:cubicBezTo>
                    <a:pt x="814" y="56"/>
                    <a:pt x="814" y="56"/>
                    <a:pt x="814" y="56"/>
                  </a:cubicBezTo>
                  <a:cubicBezTo>
                    <a:pt x="823" y="43"/>
                    <a:pt x="837" y="35"/>
                    <a:pt x="851" y="35"/>
                  </a:cubicBezTo>
                  <a:cubicBezTo>
                    <a:pt x="981" y="35"/>
                    <a:pt x="981" y="35"/>
                    <a:pt x="981" y="35"/>
                  </a:cubicBezTo>
                  <a:cubicBezTo>
                    <a:pt x="995" y="35"/>
                    <a:pt x="1007" y="46"/>
                    <a:pt x="1007" y="61"/>
                  </a:cubicBezTo>
                  <a:cubicBezTo>
                    <a:pt x="1007" y="75"/>
                    <a:pt x="995" y="87"/>
                    <a:pt x="981" y="87"/>
                  </a:cubicBezTo>
                  <a:cubicBezTo>
                    <a:pt x="856" y="87"/>
                    <a:pt x="856" y="87"/>
                    <a:pt x="856" y="87"/>
                  </a:cubicBezTo>
                  <a:cubicBezTo>
                    <a:pt x="719" y="281"/>
                    <a:pt x="719" y="281"/>
                    <a:pt x="719" y="281"/>
                  </a:cubicBezTo>
                  <a:cubicBezTo>
                    <a:pt x="709" y="295"/>
                    <a:pt x="692" y="303"/>
                    <a:pt x="675" y="300"/>
                  </a:cubicBezTo>
                  <a:cubicBezTo>
                    <a:pt x="657" y="297"/>
                    <a:pt x="644" y="285"/>
                    <a:pt x="639" y="269"/>
                  </a:cubicBezTo>
                  <a:cubicBezTo>
                    <a:pt x="604" y="153"/>
                    <a:pt x="604" y="153"/>
                    <a:pt x="604" y="153"/>
                  </a:cubicBezTo>
                  <a:cubicBezTo>
                    <a:pt x="545" y="370"/>
                    <a:pt x="545" y="370"/>
                    <a:pt x="545" y="370"/>
                  </a:cubicBezTo>
                  <a:cubicBezTo>
                    <a:pt x="539" y="390"/>
                    <a:pt x="522" y="400"/>
                    <a:pt x="501" y="400"/>
                  </a:cubicBezTo>
                  <a:cubicBezTo>
                    <a:pt x="501" y="400"/>
                    <a:pt x="501" y="400"/>
                    <a:pt x="501" y="4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5"/>
            <p:cNvSpPr>
              <a:spLocks noEditPoints="1"/>
            </p:cNvSpPr>
            <p:nvPr/>
          </p:nvSpPr>
          <p:spPr bwMode="auto">
            <a:xfrm>
              <a:off x="8990013" y="3146425"/>
              <a:ext cx="604838" cy="582613"/>
            </a:xfrm>
            <a:custGeom>
              <a:avLst/>
              <a:gdLst>
                <a:gd name="T0" fmla="*/ 530 w 1046"/>
                <a:gd name="T1" fmla="*/ 1007 h 1007"/>
                <a:gd name="T2" fmla="*/ 523 w 1046"/>
                <a:gd name="T3" fmla="*/ 1006 h 1007"/>
                <a:gd name="T4" fmla="*/ 516 w 1046"/>
                <a:gd name="T5" fmla="*/ 1007 h 1007"/>
                <a:gd name="T6" fmla="*/ 0 w 1046"/>
                <a:gd name="T7" fmla="*/ 337 h 1007"/>
                <a:gd name="T8" fmla="*/ 338 w 1046"/>
                <a:gd name="T9" fmla="*/ 0 h 1007"/>
                <a:gd name="T10" fmla="*/ 494 w 1046"/>
                <a:gd name="T11" fmla="*/ 91 h 1007"/>
                <a:gd name="T12" fmla="*/ 523 w 1046"/>
                <a:gd name="T13" fmla="*/ 117 h 1007"/>
                <a:gd name="T14" fmla="*/ 552 w 1046"/>
                <a:gd name="T15" fmla="*/ 91 h 1007"/>
                <a:gd name="T16" fmla="*/ 709 w 1046"/>
                <a:gd name="T17" fmla="*/ 0 h 1007"/>
                <a:gd name="T18" fmla="*/ 1046 w 1046"/>
                <a:gd name="T19" fmla="*/ 337 h 1007"/>
                <a:gd name="T20" fmla="*/ 824 w 1046"/>
                <a:gd name="T21" fmla="*/ 738 h 1007"/>
                <a:gd name="T22" fmla="*/ 530 w 1046"/>
                <a:gd name="T23" fmla="*/ 1007 h 1007"/>
                <a:gd name="T24" fmla="*/ 523 w 1046"/>
                <a:gd name="T25" fmla="*/ 953 h 1007"/>
                <a:gd name="T26" fmla="*/ 532 w 1046"/>
                <a:gd name="T27" fmla="*/ 954 h 1007"/>
                <a:gd name="T28" fmla="*/ 994 w 1046"/>
                <a:gd name="T29" fmla="*/ 337 h 1007"/>
                <a:gd name="T30" fmla="*/ 709 w 1046"/>
                <a:gd name="T31" fmla="*/ 52 h 1007"/>
                <a:gd name="T32" fmla="*/ 588 w 1046"/>
                <a:gd name="T33" fmla="*/ 128 h 1007"/>
                <a:gd name="T34" fmla="*/ 539 w 1046"/>
                <a:gd name="T35" fmla="*/ 172 h 1007"/>
                <a:gd name="T36" fmla="*/ 508 w 1046"/>
                <a:gd name="T37" fmla="*/ 172 h 1007"/>
                <a:gd name="T38" fmla="*/ 458 w 1046"/>
                <a:gd name="T39" fmla="*/ 128 h 1007"/>
                <a:gd name="T40" fmla="*/ 338 w 1046"/>
                <a:gd name="T41" fmla="*/ 52 h 1007"/>
                <a:gd name="T42" fmla="*/ 52 w 1046"/>
                <a:gd name="T43" fmla="*/ 337 h 1007"/>
                <a:gd name="T44" fmla="*/ 514 w 1046"/>
                <a:gd name="T45" fmla="*/ 954 h 1007"/>
                <a:gd name="T46" fmla="*/ 523 w 1046"/>
                <a:gd name="T47" fmla="*/ 95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1007">
                  <a:moveTo>
                    <a:pt x="530" y="1007"/>
                  </a:moveTo>
                  <a:cubicBezTo>
                    <a:pt x="528" y="1007"/>
                    <a:pt x="525" y="1007"/>
                    <a:pt x="523" y="1006"/>
                  </a:cubicBezTo>
                  <a:cubicBezTo>
                    <a:pt x="521" y="1007"/>
                    <a:pt x="518" y="1007"/>
                    <a:pt x="516" y="1007"/>
                  </a:cubicBezTo>
                  <a:cubicBezTo>
                    <a:pt x="414" y="1007"/>
                    <a:pt x="0" y="505"/>
                    <a:pt x="0" y="337"/>
                  </a:cubicBezTo>
                  <a:cubicBezTo>
                    <a:pt x="0" y="151"/>
                    <a:pt x="151" y="0"/>
                    <a:pt x="338" y="0"/>
                  </a:cubicBezTo>
                  <a:cubicBezTo>
                    <a:pt x="398" y="0"/>
                    <a:pt x="449" y="48"/>
                    <a:pt x="494" y="91"/>
                  </a:cubicBezTo>
                  <a:cubicBezTo>
                    <a:pt x="504" y="100"/>
                    <a:pt x="514" y="109"/>
                    <a:pt x="523" y="117"/>
                  </a:cubicBezTo>
                  <a:cubicBezTo>
                    <a:pt x="532" y="109"/>
                    <a:pt x="542" y="100"/>
                    <a:pt x="552" y="91"/>
                  </a:cubicBezTo>
                  <a:cubicBezTo>
                    <a:pt x="597" y="48"/>
                    <a:pt x="648" y="0"/>
                    <a:pt x="709" y="0"/>
                  </a:cubicBezTo>
                  <a:cubicBezTo>
                    <a:pt x="895" y="0"/>
                    <a:pt x="1046" y="151"/>
                    <a:pt x="1046" y="337"/>
                  </a:cubicBezTo>
                  <a:cubicBezTo>
                    <a:pt x="1046" y="450"/>
                    <a:pt x="891" y="655"/>
                    <a:pt x="824" y="738"/>
                  </a:cubicBezTo>
                  <a:cubicBezTo>
                    <a:pt x="802" y="765"/>
                    <a:pt x="605" y="1007"/>
                    <a:pt x="530" y="1007"/>
                  </a:cubicBezTo>
                  <a:close/>
                  <a:moveTo>
                    <a:pt x="523" y="953"/>
                  </a:moveTo>
                  <a:cubicBezTo>
                    <a:pt x="526" y="953"/>
                    <a:pt x="529" y="953"/>
                    <a:pt x="532" y="954"/>
                  </a:cubicBezTo>
                  <a:cubicBezTo>
                    <a:pt x="601" y="936"/>
                    <a:pt x="994" y="493"/>
                    <a:pt x="994" y="337"/>
                  </a:cubicBezTo>
                  <a:cubicBezTo>
                    <a:pt x="994" y="180"/>
                    <a:pt x="866" y="52"/>
                    <a:pt x="709" y="52"/>
                  </a:cubicBezTo>
                  <a:cubicBezTo>
                    <a:pt x="669" y="52"/>
                    <a:pt x="626" y="93"/>
                    <a:pt x="588" y="128"/>
                  </a:cubicBezTo>
                  <a:cubicBezTo>
                    <a:pt x="571" y="145"/>
                    <a:pt x="555" y="160"/>
                    <a:pt x="539" y="172"/>
                  </a:cubicBezTo>
                  <a:cubicBezTo>
                    <a:pt x="529" y="179"/>
                    <a:pt x="517" y="179"/>
                    <a:pt x="508" y="172"/>
                  </a:cubicBezTo>
                  <a:cubicBezTo>
                    <a:pt x="492" y="160"/>
                    <a:pt x="475" y="145"/>
                    <a:pt x="458" y="128"/>
                  </a:cubicBezTo>
                  <a:cubicBezTo>
                    <a:pt x="420" y="93"/>
                    <a:pt x="377" y="52"/>
                    <a:pt x="338" y="52"/>
                  </a:cubicBezTo>
                  <a:cubicBezTo>
                    <a:pt x="180" y="52"/>
                    <a:pt x="52" y="180"/>
                    <a:pt x="52" y="337"/>
                  </a:cubicBezTo>
                  <a:cubicBezTo>
                    <a:pt x="52" y="493"/>
                    <a:pt x="445" y="935"/>
                    <a:pt x="514" y="954"/>
                  </a:cubicBezTo>
                  <a:cubicBezTo>
                    <a:pt x="517" y="953"/>
                    <a:pt x="520" y="953"/>
                    <a:pt x="523" y="9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5899579" y="2913588"/>
            <a:ext cx="385098" cy="510508"/>
            <a:chOff x="10347325" y="3114675"/>
            <a:chExt cx="482601" cy="639763"/>
          </a:xfrm>
          <a:solidFill>
            <a:schemeClr val="bg1"/>
          </a:solidFill>
        </p:grpSpPr>
        <p:sp>
          <p:nvSpPr>
            <p:cNvPr id="60" name="Freeform 116"/>
            <p:cNvSpPr>
              <a:spLocks noEditPoints="1"/>
            </p:cNvSpPr>
            <p:nvPr/>
          </p:nvSpPr>
          <p:spPr bwMode="auto">
            <a:xfrm>
              <a:off x="10494963" y="3114675"/>
              <a:ext cx="334963" cy="639763"/>
            </a:xfrm>
            <a:custGeom>
              <a:avLst/>
              <a:gdLst>
                <a:gd name="T0" fmla="*/ 285 w 581"/>
                <a:gd name="T1" fmla="*/ 1105 h 1105"/>
                <a:gd name="T2" fmla="*/ 0 w 581"/>
                <a:gd name="T3" fmla="*/ 818 h 1105"/>
                <a:gd name="T4" fmla="*/ 141 w 581"/>
                <a:gd name="T5" fmla="*/ 573 h 1105"/>
                <a:gd name="T6" fmla="*/ 141 w 581"/>
                <a:gd name="T7" fmla="*/ 77 h 1105"/>
                <a:gd name="T8" fmla="*/ 200 w 581"/>
                <a:gd name="T9" fmla="*/ 0 h 1105"/>
                <a:gd name="T10" fmla="*/ 350 w 581"/>
                <a:gd name="T11" fmla="*/ 0 h 1105"/>
                <a:gd name="T12" fmla="*/ 436 w 581"/>
                <a:gd name="T13" fmla="*/ 77 h 1105"/>
                <a:gd name="T14" fmla="*/ 436 w 581"/>
                <a:gd name="T15" fmla="*/ 565 h 1105"/>
                <a:gd name="T16" fmla="*/ 581 w 581"/>
                <a:gd name="T17" fmla="*/ 818 h 1105"/>
                <a:gd name="T18" fmla="*/ 285 w 581"/>
                <a:gd name="T19" fmla="*/ 1105 h 1105"/>
                <a:gd name="T20" fmla="*/ 200 w 581"/>
                <a:gd name="T21" fmla="*/ 52 h 1105"/>
                <a:gd name="T22" fmla="*/ 193 w 581"/>
                <a:gd name="T23" fmla="*/ 77 h 1105"/>
                <a:gd name="T24" fmla="*/ 193 w 581"/>
                <a:gd name="T25" fmla="*/ 587 h 1105"/>
                <a:gd name="T26" fmla="*/ 177 w 581"/>
                <a:gd name="T27" fmla="*/ 609 h 1105"/>
                <a:gd name="T28" fmla="*/ 50 w 581"/>
                <a:gd name="T29" fmla="*/ 818 h 1105"/>
                <a:gd name="T30" fmla="*/ 286 w 581"/>
                <a:gd name="T31" fmla="*/ 1053 h 1105"/>
                <a:gd name="T32" fmla="*/ 526 w 581"/>
                <a:gd name="T33" fmla="*/ 818 h 1105"/>
                <a:gd name="T34" fmla="*/ 393 w 581"/>
                <a:gd name="T35" fmla="*/ 602 h 1105"/>
                <a:gd name="T36" fmla="*/ 384 w 581"/>
                <a:gd name="T37" fmla="*/ 580 h 1105"/>
                <a:gd name="T38" fmla="*/ 384 w 581"/>
                <a:gd name="T39" fmla="*/ 77 h 1105"/>
                <a:gd name="T40" fmla="*/ 350 w 581"/>
                <a:gd name="T41" fmla="*/ 52 h 1105"/>
                <a:gd name="T42" fmla="*/ 200 w 581"/>
                <a:gd name="T43" fmla="*/ 52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1" h="1105">
                  <a:moveTo>
                    <a:pt x="285" y="1105"/>
                  </a:moveTo>
                  <a:cubicBezTo>
                    <a:pt x="126" y="1105"/>
                    <a:pt x="0" y="976"/>
                    <a:pt x="0" y="818"/>
                  </a:cubicBezTo>
                  <a:cubicBezTo>
                    <a:pt x="0" y="707"/>
                    <a:pt x="72" y="619"/>
                    <a:pt x="141" y="573"/>
                  </a:cubicBezTo>
                  <a:cubicBezTo>
                    <a:pt x="141" y="77"/>
                    <a:pt x="141" y="77"/>
                    <a:pt x="141" y="77"/>
                  </a:cubicBezTo>
                  <a:cubicBezTo>
                    <a:pt x="141" y="41"/>
                    <a:pt x="161" y="0"/>
                    <a:pt x="200" y="0"/>
                  </a:cubicBezTo>
                  <a:cubicBezTo>
                    <a:pt x="350" y="0"/>
                    <a:pt x="350" y="0"/>
                    <a:pt x="350" y="0"/>
                  </a:cubicBezTo>
                  <a:cubicBezTo>
                    <a:pt x="388" y="0"/>
                    <a:pt x="436" y="40"/>
                    <a:pt x="436" y="77"/>
                  </a:cubicBezTo>
                  <a:cubicBezTo>
                    <a:pt x="436" y="565"/>
                    <a:pt x="436" y="565"/>
                    <a:pt x="436" y="565"/>
                  </a:cubicBezTo>
                  <a:cubicBezTo>
                    <a:pt x="505" y="615"/>
                    <a:pt x="581" y="710"/>
                    <a:pt x="581" y="818"/>
                  </a:cubicBezTo>
                  <a:cubicBezTo>
                    <a:pt x="581" y="976"/>
                    <a:pt x="446" y="1105"/>
                    <a:pt x="285" y="1105"/>
                  </a:cubicBezTo>
                  <a:close/>
                  <a:moveTo>
                    <a:pt x="200" y="52"/>
                  </a:moveTo>
                  <a:cubicBezTo>
                    <a:pt x="195" y="52"/>
                    <a:pt x="193" y="65"/>
                    <a:pt x="193" y="77"/>
                  </a:cubicBezTo>
                  <a:cubicBezTo>
                    <a:pt x="193" y="587"/>
                    <a:pt x="193" y="587"/>
                    <a:pt x="193" y="587"/>
                  </a:cubicBezTo>
                  <a:cubicBezTo>
                    <a:pt x="193" y="596"/>
                    <a:pt x="185" y="604"/>
                    <a:pt x="177" y="609"/>
                  </a:cubicBezTo>
                  <a:cubicBezTo>
                    <a:pt x="115" y="648"/>
                    <a:pt x="50" y="728"/>
                    <a:pt x="50" y="818"/>
                  </a:cubicBezTo>
                  <a:cubicBezTo>
                    <a:pt x="50" y="947"/>
                    <a:pt x="156" y="1053"/>
                    <a:pt x="286" y="1053"/>
                  </a:cubicBezTo>
                  <a:cubicBezTo>
                    <a:pt x="416" y="1053"/>
                    <a:pt x="526" y="945"/>
                    <a:pt x="526" y="818"/>
                  </a:cubicBezTo>
                  <a:cubicBezTo>
                    <a:pt x="526" y="725"/>
                    <a:pt x="459" y="641"/>
                    <a:pt x="393" y="602"/>
                  </a:cubicBezTo>
                  <a:cubicBezTo>
                    <a:pt x="385" y="597"/>
                    <a:pt x="384" y="589"/>
                    <a:pt x="384" y="580"/>
                  </a:cubicBezTo>
                  <a:cubicBezTo>
                    <a:pt x="384" y="77"/>
                    <a:pt x="384" y="77"/>
                    <a:pt x="384" y="77"/>
                  </a:cubicBezTo>
                  <a:cubicBezTo>
                    <a:pt x="384" y="68"/>
                    <a:pt x="359" y="52"/>
                    <a:pt x="350" y="52"/>
                  </a:cubicBezTo>
                  <a:lnTo>
                    <a:pt x="20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7"/>
            <p:cNvSpPr>
              <a:spLocks/>
            </p:cNvSpPr>
            <p:nvPr/>
          </p:nvSpPr>
          <p:spPr bwMode="auto">
            <a:xfrm>
              <a:off x="10347325" y="3214688"/>
              <a:ext cx="217488" cy="444500"/>
            </a:xfrm>
            <a:custGeom>
              <a:avLst/>
              <a:gdLst>
                <a:gd name="T0" fmla="*/ 202 w 376"/>
                <a:gd name="T1" fmla="*/ 768 h 768"/>
                <a:gd name="T2" fmla="*/ 0 w 376"/>
                <a:gd name="T3" fmla="*/ 563 h 768"/>
                <a:gd name="T4" fmla="*/ 99 w 376"/>
                <a:gd name="T5" fmla="*/ 390 h 768"/>
                <a:gd name="T6" fmla="*/ 99 w 376"/>
                <a:gd name="T7" fmla="*/ 55 h 768"/>
                <a:gd name="T8" fmla="*/ 143 w 376"/>
                <a:gd name="T9" fmla="*/ 0 h 768"/>
                <a:gd name="T10" fmla="*/ 246 w 376"/>
                <a:gd name="T11" fmla="*/ 0 h 768"/>
                <a:gd name="T12" fmla="*/ 325 w 376"/>
                <a:gd name="T13" fmla="*/ 55 h 768"/>
                <a:gd name="T14" fmla="*/ 325 w 376"/>
                <a:gd name="T15" fmla="*/ 386 h 768"/>
                <a:gd name="T16" fmla="*/ 366 w 376"/>
                <a:gd name="T17" fmla="*/ 428 h 768"/>
                <a:gd name="T18" fmla="*/ 362 w 376"/>
                <a:gd name="T19" fmla="*/ 465 h 768"/>
                <a:gd name="T20" fmla="*/ 324 w 376"/>
                <a:gd name="T21" fmla="*/ 462 h 768"/>
                <a:gd name="T22" fmla="*/ 282 w 376"/>
                <a:gd name="T23" fmla="*/ 422 h 768"/>
                <a:gd name="T24" fmla="*/ 273 w 376"/>
                <a:gd name="T25" fmla="*/ 400 h 768"/>
                <a:gd name="T26" fmla="*/ 273 w 376"/>
                <a:gd name="T27" fmla="*/ 59 h 768"/>
                <a:gd name="T28" fmla="*/ 246 w 376"/>
                <a:gd name="T29" fmla="*/ 52 h 768"/>
                <a:gd name="T30" fmla="*/ 144 w 376"/>
                <a:gd name="T31" fmla="*/ 52 h 768"/>
                <a:gd name="T32" fmla="*/ 151 w 376"/>
                <a:gd name="T33" fmla="*/ 55 h 768"/>
                <a:gd name="T34" fmla="*/ 151 w 376"/>
                <a:gd name="T35" fmla="*/ 404 h 768"/>
                <a:gd name="T36" fmla="*/ 134 w 376"/>
                <a:gd name="T37" fmla="*/ 427 h 768"/>
                <a:gd name="T38" fmla="*/ 50 w 376"/>
                <a:gd name="T39" fmla="*/ 563 h 768"/>
                <a:gd name="T40" fmla="*/ 203 w 376"/>
                <a:gd name="T41" fmla="*/ 716 h 768"/>
                <a:gd name="T42" fmla="*/ 265 w 376"/>
                <a:gd name="T43" fmla="*/ 704 h 768"/>
                <a:gd name="T44" fmla="*/ 299 w 376"/>
                <a:gd name="T45" fmla="*/ 718 h 768"/>
                <a:gd name="T46" fmla="*/ 285 w 376"/>
                <a:gd name="T47" fmla="*/ 752 h 768"/>
                <a:gd name="T48" fmla="*/ 202 w 376"/>
                <a:gd name="T49"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768">
                  <a:moveTo>
                    <a:pt x="202" y="768"/>
                  </a:moveTo>
                  <a:cubicBezTo>
                    <a:pt x="88" y="768"/>
                    <a:pt x="0" y="676"/>
                    <a:pt x="0" y="563"/>
                  </a:cubicBezTo>
                  <a:cubicBezTo>
                    <a:pt x="0" y="496"/>
                    <a:pt x="29" y="429"/>
                    <a:pt x="99" y="390"/>
                  </a:cubicBezTo>
                  <a:cubicBezTo>
                    <a:pt x="99" y="55"/>
                    <a:pt x="99" y="55"/>
                    <a:pt x="99" y="55"/>
                  </a:cubicBezTo>
                  <a:cubicBezTo>
                    <a:pt x="99" y="23"/>
                    <a:pt x="113" y="0"/>
                    <a:pt x="143" y="0"/>
                  </a:cubicBezTo>
                  <a:cubicBezTo>
                    <a:pt x="246" y="0"/>
                    <a:pt x="246" y="0"/>
                    <a:pt x="246" y="0"/>
                  </a:cubicBezTo>
                  <a:cubicBezTo>
                    <a:pt x="270" y="0"/>
                    <a:pt x="325" y="19"/>
                    <a:pt x="325" y="55"/>
                  </a:cubicBezTo>
                  <a:cubicBezTo>
                    <a:pt x="325" y="386"/>
                    <a:pt x="325" y="386"/>
                    <a:pt x="325" y="386"/>
                  </a:cubicBezTo>
                  <a:cubicBezTo>
                    <a:pt x="325" y="397"/>
                    <a:pt x="351" y="411"/>
                    <a:pt x="366" y="428"/>
                  </a:cubicBezTo>
                  <a:cubicBezTo>
                    <a:pt x="376" y="439"/>
                    <a:pt x="373" y="455"/>
                    <a:pt x="362" y="465"/>
                  </a:cubicBezTo>
                  <a:cubicBezTo>
                    <a:pt x="351" y="474"/>
                    <a:pt x="334" y="473"/>
                    <a:pt x="324" y="462"/>
                  </a:cubicBezTo>
                  <a:cubicBezTo>
                    <a:pt x="309" y="445"/>
                    <a:pt x="296" y="431"/>
                    <a:pt x="282" y="422"/>
                  </a:cubicBezTo>
                  <a:cubicBezTo>
                    <a:pt x="274" y="417"/>
                    <a:pt x="273" y="409"/>
                    <a:pt x="273" y="400"/>
                  </a:cubicBezTo>
                  <a:cubicBezTo>
                    <a:pt x="273" y="59"/>
                    <a:pt x="273" y="59"/>
                    <a:pt x="273" y="59"/>
                  </a:cubicBezTo>
                  <a:cubicBezTo>
                    <a:pt x="255" y="56"/>
                    <a:pt x="251" y="52"/>
                    <a:pt x="246" y="52"/>
                  </a:cubicBezTo>
                  <a:cubicBezTo>
                    <a:pt x="144" y="52"/>
                    <a:pt x="144" y="52"/>
                    <a:pt x="144" y="52"/>
                  </a:cubicBezTo>
                  <a:cubicBezTo>
                    <a:pt x="144" y="53"/>
                    <a:pt x="151" y="54"/>
                    <a:pt x="151" y="55"/>
                  </a:cubicBezTo>
                  <a:cubicBezTo>
                    <a:pt x="151" y="404"/>
                    <a:pt x="151" y="404"/>
                    <a:pt x="151" y="404"/>
                  </a:cubicBezTo>
                  <a:cubicBezTo>
                    <a:pt x="151" y="414"/>
                    <a:pt x="142" y="422"/>
                    <a:pt x="134" y="427"/>
                  </a:cubicBezTo>
                  <a:cubicBezTo>
                    <a:pt x="84" y="456"/>
                    <a:pt x="50" y="509"/>
                    <a:pt x="50" y="563"/>
                  </a:cubicBezTo>
                  <a:cubicBezTo>
                    <a:pt x="50" y="647"/>
                    <a:pt x="118" y="716"/>
                    <a:pt x="203" y="716"/>
                  </a:cubicBezTo>
                  <a:cubicBezTo>
                    <a:pt x="224" y="716"/>
                    <a:pt x="247" y="711"/>
                    <a:pt x="265" y="704"/>
                  </a:cubicBezTo>
                  <a:cubicBezTo>
                    <a:pt x="279" y="698"/>
                    <a:pt x="294" y="704"/>
                    <a:pt x="299" y="718"/>
                  </a:cubicBezTo>
                  <a:cubicBezTo>
                    <a:pt x="305" y="731"/>
                    <a:pt x="298" y="746"/>
                    <a:pt x="285" y="752"/>
                  </a:cubicBezTo>
                  <a:cubicBezTo>
                    <a:pt x="261" y="762"/>
                    <a:pt x="230" y="768"/>
                    <a:pt x="202"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8"/>
            <p:cNvSpPr>
              <a:spLocks/>
            </p:cNvSpPr>
            <p:nvPr/>
          </p:nvSpPr>
          <p:spPr bwMode="auto">
            <a:xfrm>
              <a:off x="10575925" y="3254375"/>
              <a:ext cx="80963" cy="30163"/>
            </a:xfrm>
            <a:custGeom>
              <a:avLst/>
              <a:gdLst>
                <a:gd name="T0" fmla="*/ 113 w 139"/>
                <a:gd name="T1" fmla="*/ 52 h 52"/>
                <a:gd name="T2" fmla="*/ 26 w 139"/>
                <a:gd name="T3" fmla="*/ 52 h 52"/>
                <a:gd name="T4" fmla="*/ 0 w 139"/>
                <a:gd name="T5" fmla="*/ 26 h 52"/>
                <a:gd name="T6" fmla="*/ 26 w 139"/>
                <a:gd name="T7" fmla="*/ 0 h 52"/>
                <a:gd name="T8" fmla="*/ 113 w 139"/>
                <a:gd name="T9" fmla="*/ 0 h 52"/>
                <a:gd name="T10" fmla="*/ 139 w 139"/>
                <a:gd name="T11" fmla="*/ 26 h 52"/>
                <a:gd name="T12" fmla="*/ 113 w 139"/>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113" y="52"/>
                  </a:moveTo>
                  <a:cubicBezTo>
                    <a:pt x="26" y="52"/>
                    <a:pt x="26" y="52"/>
                    <a:pt x="26" y="52"/>
                  </a:cubicBezTo>
                  <a:cubicBezTo>
                    <a:pt x="12" y="52"/>
                    <a:pt x="0" y="41"/>
                    <a:pt x="0" y="26"/>
                  </a:cubicBezTo>
                  <a:cubicBezTo>
                    <a:pt x="0" y="12"/>
                    <a:pt x="12" y="0"/>
                    <a:pt x="26" y="0"/>
                  </a:cubicBezTo>
                  <a:cubicBezTo>
                    <a:pt x="113" y="0"/>
                    <a:pt x="113" y="0"/>
                    <a:pt x="113" y="0"/>
                  </a:cubicBezTo>
                  <a:cubicBezTo>
                    <a:pt x="127" y="0"/>
                    <a:pt x="139" y="12"/>
                    <a:pt x="139" y="26"/>
                  </a:cubicBezTo>
                  <a:cubicBezTo>
                    <a:pt x="139" y="41"/>
                    <a:pt x="127" y="52"/>
                    <a:pt x="11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9"/>
            <p:cNvSpPr>
              <a:spLocks/>
            </p:cNvSpPr>
            <p:nvPr/>
          </p:nvSpPr>
          <p:spPr bwMode="auto">
            <a:xfrm>
              <a:off x="10575925" y="3184525"/>
              <a:ext cx="80963" cy="30163"/>
            </a:xfrm>
            <a:custGeom>
              <a:avLst/>
              <a:gdLst>
                <a:gd name="T0" fmla="*/ 113 w 139"/>
                <a:gd name="T1" fmla="*/ 52 h 52"/>
                <a:gd name="T2" fmla="*/ 26 w 139"/>
                <a:gd name="T3" fmla="*/ 52 h 52"/>
                <a:gd name="T4" fmla="*/ 0 w 139"/>
                <a:gd name="T5" fmla="*/ 26 h 52"/>
                <a:gd name="T6" fmla="*/ 26 w 139"/>
                <a:gd name="T7" fmla="*/ 0 h 52"/>
                <a:gd name="T8" fmla="*/ 113 w 139"/>
                <a:gd name="T9" fmla="*/ 0 h 52"/>
                <a:gd name="T10" fmla="*/ 139 w 139"/>
                <a:gd name="T11" fmla="*/ 26 h 52"/>
                <a:gd name="T12" fmla="*/ 113 w 139"/>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113" y="52"/>
                  </a:moveTo>
                  <a:cubicBezTo>
                    <a:pt x="26" y="52"/>
                    <a:pt x="26" y="52"/>
                    <a:pt x="26" y="52"/>
                  </a:cubicBezTo>
                  <a:cubicBezTo>
                    <a:pt x="12" y="52"/>
                    <a:pt x="0" y="40"/>
                    <a:pt x="0" y="26"/>
                  </a:cubicBezTo>
                  <a:cubicBezTo>
                    <a:pt x="0" y="12"/>
                    <a:pt x="12" y="0"/>
                    <a:pt x="26" y="0"/>
                  </a:cubicBezTo>
                  <a:cubicBezTo>
                    <a:pt x="113" y="0"/>
                    <a:pt x="113" y="0"/>
                    <a:pt x="113" y="0"/>
                  </a:cubicBezTo>
                  <a:cubicBezTo>
                    <a:pt x="127" y="0"/>
                    <a:pt x="139" y="12"/>
                    <a:pt x="139" y="26"/>
                  </a:cubicBezTo>
                  <a:cubicBezTo>
                    <a:pt x="139" y="40"/>
                    <a:pt x="127" y="52"/>
                    <a:pt x="11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20"/>
            <p:cNvSpPr>
              <a:spLocks/>
            </p:cNvSpPr>
            <p:nvPr/>
          </p:nvSpPr>
          <p:spPr bwMode="auto">
            <a:xfrm>
              <a:off x="10575925" y="3344863"/>
              <a:ext cx="80963" cy="30163"/>
            </a:xfrm>
            <a:custGeom>
              <a:avLst/>
              <a:gdLst>
                <a:gd name="T0" fmla="*/ 113 w 139"/>
                <a:gd name="T1" fmla="*/ 52 h 52"/>
                <a:gd name="T2" fmla="*/ 26 w 139"/>
                <a:gd name="T3" fmla="*/ 52 h 52"/>
                <a:gd name="T4" fmla="*/ 0 w 139"/>
                <a:gd name="T5" fmla="*/ 26 h 52"/>
                <a:gd name="T6" fmla="*/ 26 w 139"/>
                <a:gd name="T7" fmla="*/ 0 h 52"/>
                <a:gd name="T8" fmla="*/ 113 w 139"/>
                <a:gd name="T9" fmla="*/ 0 h 52"/>
                <a:gd name="T10" fmla="*/ 139 w 139"/>
                <a:gd name="T11" fmla="*/ 26 h 52"/>
                <a:gd name="T12" fmla="*/ 113 w 139"/>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113" y="52"/>
                  </a:moveTo>
                  <a:cubicBezTo>
                    <a:pt x="26" y="52"/>
                    <a:pt x="26" y="52"/>
                    <a:pt x="26" y="52"/>
                  </a:cubicBezTo>
                  <a:cubicBezTo>
                    <a:pt x="12" y="52"/>
                    <a:pt x="0" y="41"/>
                    <a:pt x="0" y="26"/>
                  </a:cubicBezTo>
                  <a:cubicBezTo>
                    <a:pt x="0" y="12"/>
                    <a:pt x="12" y="0"/>
                    <a:pt x="26" y="0"/>
                  </a:cubicBezTo>
                  <a:cubicBezTo>
                    <a:pt x="113" y="0"/>
                    <a:pt x="113" y="0"/>
                    <a:pt x="113" y="0"/>
                  </a:cubicBezTo>
                  <a:cubicBezTo>
                    <a:pt x="127" y="0"/>
                    <a:pt x="139" y="12"/>
                    <a:pt x="139" y="26"/>
                  </a:cubicBezTo>
                  <a:cubicBezTo>
                    <a:pt x="139" y="41"/>
                    <a:pt x="127" y="52"/>
                    <a:pt x="11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21"/>
            <p:cNvSpPr>
              <a:spLocks/>
            </p:cNvSpPr>
            <p:nvPr/>
          </p:nvSpPr>
          <p:spPr bwMode="auto">
            <a:xfrm>
              <a:off x="10406063" y="3325813"/>
              <a:ext cx="69850" cy="30163"/>
            </a:xfrm>
            <a:custGeom>
              <a:avLst/>
              <a:gdLst>
                <a:gd name="T0" fmla="*/ 95 w 121"/>
                <a:gd name="T1" fmla="*/ 52 h 52"/>
                <a:gd name="T2" fmla="*/ 26 w 121"/>
                <a:gd name="T3" fmla="*/ 52 h 52"/>
                <a:gd name="T4" fmla="*/ 0 w 121"/>
                <a:gd name="T5" fmla="*/ 26 h 52"/>
                <a:gd name="T6" fmla="*/ 26 w 121"/>
                <a:gd name="T7" fmla="*/ 0 h 52"/>
                <a:gd name="T8" fmla="*/ 95 w 121"/>
                <a:gd name="T9" fmla="*/ 0 h 52"/>
                <a:gd name="T10" fmla="*/ 121 w 121"/>
                <a:gd name="T11" fmla="*/ 26 h 52"/>
                <a:gd name="T12" fmla="*/ 95 w 12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21" h="52">
                  <a:moveTo>
                    <a:pt x="95" y="52"/>
                  </a:moveTo>
                  <a:cubicBezTo>
                    <a:pt x="26" y="52"/>
                    <a:pt x="26" y="52"/>
                    <a:pt x="26" y="52"/>
                  </a:cubicBezTo>
                  <a:cubicBezTo>
                    <a:pt x="12" y="52"/>
                    <a:pt x="0" y="40"/>
                    <a:pt x="0" y="26"/>
                  </a:cubicBezTo>
                  <a:cubicBezTo>
                    <a:pt x="0" y="11"/>
                    <a:pt x="12" y="0"/>
                    <a:pt x="26" y="0"/>
                  </a:cubicBezTo>
                  <a:cubicBezTo>
                    <a:pt x="95" y="0"/>
                    <a:pt x="95" y="0"/>
                    <a:pt x="95" y="0"/>
                  </a:cubicBezTo>
                  <a:cubicBezTo>
                    <a:pt x="110" y="0"/>
                    <a:pt x="121" y="11"/>
                    <a:pt x="121" y="26"/>
                  </a:cubicBezTo>
                  <a:cubicBezTo>
                    <a:pt x="121" y="40"/>
                    <a:pt x="110" y="52"/>
                    <a:pt x="9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22"/>
            <p:cNvSpPr>
              <a:spLocks/>
            </p:cNvSpPr>
            <p:nvPr/>
          </p:nvSpPr>
          <p:spPr bwMode="auto">
            <a:xfrm>
              <a:off x="10406063" y="3275013"/>
              <a:ext cx="69850" cy="30163"/>
            </a:xfrm>
            <a:custGeom>
              <a:avLst/>
              <a:gdLst>
                <a:gd name="T0" fmla="*/ 95 w 121"/>
                <a:gd name="T1" fmla="*/ 52 h 52"/>
                <a:gd name="T2" fmla="*/ 26 w 121"/>
                <a:gd name="T3" fmla="*/ 52 h 52"/>
                <a:gd name="T4" fmla="*/ 0 w 121"/>
                <a:gd name="T5" fmla="*/ 26 h 52"/>
                <a:gd name="T6" fmla="*/ 26 w 121"/>
                <a:gd name="T7" fmla="*/ 0 h 52"/>
                <a:gd name="T8" fmla="*/ 95 w 121"/>
                <a:gd name="T9" fmla="*/ 0 h 52"/>
                <a:gd name="T10" fmla="*/ 121 w 121"/>
                <a:gd name="T11" fmla="*/ 26 h 52"/>
                <a:gd name="T12" fmla="*/ 95 w 12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21" h="52">
                  <a:moveTo>
                    <a:pt x="95" y="52"/>
                  </a:moveTo>
                  <a:cubicBezTo>
                    <a:pt x="26" y="52"/>
                    <a:pt x="26" y="52"/>
                    <a:pt x="26" y="52"/>
                  </a:cubicBezTo>
                  <a:cubicBezTo>
                    <a:pt x="12" y="52"/>
                    <a:pt x="0" y="40"/>
                    <a:pt x="0" y="26"/>
                  </a:cubicBezTo>
                  <a:cubicBezTo>
                    <a:pt x="0" y="12"/>
                    <a:pt x="12" y="0"/>
                    <a:pt x="26" y="0"/>
                  </a:cubicBezTo>
                  <a:cubicBezTo>
                    <a:pt x="95" y="0"/>
                    <a:pt x="95" y="0"/>
                    <a:pt x="95" y="0"/>
                  </a:cubicBezTo>
                  <a:cubicBezTo>
                    <a:pt x="110" y="0"/>
                    <a:pt x="121" y="12"/>
                    <a:pt x="121" y="26"/>
                  </a:cubicBezTo>
                  <a:cubicBezTo>
                    <a:pt x="121" y="40"/>
                    <a:pt x="110" y="52"/>
                    <a:pt x="9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23"/>
            <p:cNvSpPr>
              <a:spLocks/>
            </p:cNvSpPr>
            <p:nvPr/>
          </p:nvSpPr>
          <p:spPr bwMode="auto">
            <a:xfrm>
              <a:off x="10406063" y="3386138"/>
              <a:ext cx="69850" cy="30163"/>
            </a:xfrm>
            <a:custGeom>
              <a:avLst/>
              <a:gdLst>
                <a:gd name="T0" fmla="*/ 95 w 121"/>
                <a:gd name="T1" fmla="*/ 52 h 52"/>
                <a:gd name="T2" fmla="*/ 26 w 121"/>
                <a:gd name="T3" fmla="*/ 52 h 52"/>
                <a:gd name="T4" fmla="*/ 0 w 121"/>
                <a:gd name="T5" fmla="*/ 26 h 52"/>
                <a:gd name="T6" fmla="*/ 26 w 121"/>
                <a:gd name="T7" fmla="*/ 0 h 52"/>
                <a:gd name="T8" fmla="*/ 95 w 121"/>
                <a:gd name="T9" fmla="*/ 0 h 52"/>
                <a:gd name="T10" fmla="*/ 121 w 121"/>
                <a:gd name="T11" fmla="*/ 26 h 52"/>
                <a:gd name="T12" fmla="*/ 95 w 12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21" h="52">
                  <a:moveTo>
                    <a:pt x="95" y="52"/>
                  </a:moveTo>
                  <a:cubicBezTo>
                    <a:pt x="26" y="52"/>
                    <a:pt x="26" y="52"/>
                    <a:pt x="26" y="52"/>
                  </a:cubicBezTo>
                  <a:cubicBezTo>
                    <a:pt x="12" y="52"/>
                    <a:pt x="0" y="40"/>
                    <a:pt x="0" y="26"/>
                  </a:cubicBezTo>
                  <a:cubicBezTo>
                    <a:pt x="0" y="11"/>
                    <a:pt x="12" y="0"/>
                    <a:pt x="26" y="0"/>
                  </a:cubicBezTo>
                  <a:cubicBezTo>
                    <a:pt x="95" y="0"/>
                    <a:pt x="95" y="0"/>
                    <a:pt x="95" y="0"/>
                  </a:cubicBezTo>
                  <a:cubicBezTo>
                    <a:pt x="110" y="0"/>
                    <a:pt x="121" y="11"/>
                    <a:pt x="121" y="26"/>
                  </a:cubicBezTo>
                  <a:cubicBezTo>
                    <a:pt x="121" y="40"/>
                    <a:pt x="110" y="52"/>
                    <a:pt x="9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a:off x="8012180" y="2919208"/>
            <a:ext cx="511778" cy="510510"/>
            <a:chOff x="11542713" y="3121025"/>
            <a:chExt cx="641350" cy="639763"/>
          </a:xfrm>
          <a:solidFill>
            <a:schemeClr val="bg1"/>
          </a:solidFill>
        </p:grpSpPr>
        <p:sp>
          <p:nvSpPr>
            <p:cNvPr id="69" name="Freeform 124"/>
            <p:cNvSpPr>
              <a:spLocks noEditPoints="1"/>
            </p:cNvSpPr>
            <p:nvPr/>
          </p:nvSpPr>
          <p:spPr bwMode="auto">
            <a:xfrm>
              <a:off x="11542713" y="3121025"/>
              <a:ext cx="641350" cy="639763"/>
            </a:xfrm>
            <a:custGeom>
              <a:avLst/>
              <a:gdLst>
                <a:gd name="T0" fmla="*/ 17 w 1108"/>
                <a:gd name="T1" fmla="*/ 1060 h 1104"/>
                <a:gd name="T2" fmla="*/ 117 w 1108"/>
                <a:gd name="T3" fmla="*/ 877 h 1104"/>
                <a:gd name="T4" fmla="*/ 115 w 1108"/>
                <a:gd name="T5" fmla="*/ 851 h 1104"/>
                <a:gd name="T6" fmla="*/ 114 w 1108"/>
                <a:gd name="T7" fmla="*/ 752 h 1104"/>
                <a:gd name="T8" fmla="*/ 601 w 1108"/>
                <a:gd name="T9" fmla="*/ 206 h 1104"/>
                <a:gd name="T10" fmla="*/ 601 w 1108"/>
                <a:gd name="T11" fmla="*/ 105 h 1104"/>
                <a:gd name="T12" fmla="*/ 684 w 1108"/>
                <a:gd name="T13" fmla="*/ 52 h 1104"/>
                <a:gd name="T14" fmla="*/ 764 w 1108"/>
                <a:gd name="T15" fmla="*/ 102 h 1104"/>
                <a:gd name="T16" fmla="*/ 969 w 1108"/>
                <a:gd name="T17" fmla="*/ 18 h 1104"/>
                <a:gd name="T18" fmla="*/ 1048 w 1108"/>
                <a:gd name="T19" fmla="*/ 309 h 1104"/>
                <a:gd name="T20" fmla="*/ 1039 w 1108"/>
                <a:gd name="T21" fmla="*/ 377 h 1104"/>
                <a:gd name="T22" fmla="*/ 1039 w 1108"/>
                <a:gd name="T23" fmla="*/ 478 h 1104"/>
                <a:gd name="T24" fmla="*/ 957 w 1108"/>
                <a:gd name="T25" fmla="*/ 531 h 1104"/>
                <a:gd name="T26" fmla="*/ 876 w 1108"/>
                <a:gd name="T27" fmla="*/ 481 h 1104"/>
                <a:gd name="T28" fmla="*/ 311 w 1108"/>
                <a:gd name="T29" fmla="*/ 1017 h 1104"/>
                <a:gd name="T30" fmla="*/ 247 w 1108"/>
                <a:gd name="T31" fmla="*/ 989 h 1104"/>
                <a:gd name="T32" fmla="*/ 148 w 1108"/>
                <a:gd name="T33" fmla="*/ 1081 h 1104"/>
                <a:gd name="T34" fmla="*/ 684 w 1108"/>
                <a:gd name="T35" fmla="*/ 104 h 1104"/>
                <a:gd name="T36" fmla="*/ 638 w 1108"/>
                <a:gd name="T37" fmla="*/ 141 h 1104"/>
                <a:gd name="T38" fmla="*/ 638 w 1108"/>
                <a:gd name="T39" fmla="*/ 169 h 1104"/>
                <a:gd name="T40" fmla="*/ 686 w 1108"/>
                <a:gd name="T41" fmla="*/ 254 h 1104"/>
                <a:gd name="T42" fmla="*/ 146 w 1108"/>
                <a:gd name="T43" fmla="*/ 803 h 1104"/>
                <a:gd name="T44" fmla="*/ 173 w 1108"/>
                <a:gd name="T45" fmla="*/ 864 h 1104"/>
                <a:gd name="T46" fmla="*/ 70 w 1108"/>
                <a:gd name="T47" fmla="*/ 998 h 1104"/>
                <a:gd name="T48" fmla="*/ 91 w 1108"/>
                <a:gd name="T49" fmla="*/ 1052 h 1104"/>
                <a:gd name="T50" fmla="*/ 197 w 1108"/>
                <a:gd name="T51" fmla="*/ 958 h 1104"/>
                <a:gd name="T52" fmla="*/ 296 w 1108"/>
                <a:gd name="T53" fmla="*/ 959 h 1104"/>
                <a:gd name="T54" fmla="*/ 322 w 1108"/>
                <a:gd name="T55" fmla="*/ 961 h 1104"/>
                <a:gd name="T56" fmla="*/ 876 w 1108"/>
                <a:gd name="T57" fmla="*/ 418 h 1104"/>
                <a:gd name="T58" fmla="*/ 895 w 1108"/>
                <a:gd name="T59" fmla="*/ 425 h 1104"/>
                <a:gd name="T60" fmla="*/ 970 w 1108"/>
                <a:gd name="T61" fmla="*/ 473 h 1104"/>
                <a:gd name="T62" fmla="*/ 1002 w 1108"/>
                <a:gd name="T63" fmla="*/ 414 h 1104"/>
                <a:gd name="T64" fmla="*/ 947 w 1108"/>
                <a:gd name="T65" fmla="*/ 348 h 1104"/>
                <a:gd name="T66" fmla="*/ 1011 w 1108"/>
                <a:gd name="T67" fmla="*/ 273 h 1104"/>
                <a:gd name="T68" fmla="*/ 954 w 1108"/>
                <a:gd name="T69" fmla="*/ 68 h 1104"/>
                <a:gd name="T70" fmla="*/ 783 w 1108"/>
                <a:gd name="T71" fmla="*/ 157 h 1104"/>
                <a:gd name="T72" fmla="*/ 698 w 1108"/>
                <a:gd name="T73" fmla="*/ 109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8" h="1104">
                  <a:moveTo>
                    <a:pt x="91" y="1104"/>
                  </a:moveTo>
                  <a:cubicBezTo>
                    <a:pt x="60" y="1104"/>
                    <a:pt x="32" y="1087"/>
                    <a:pt x="17" y="1060"/>
                  </a:cubicBezTo>
                  <a:cubicBezTo>
                    <a:pt x="0" y="1029"/>
                    <a:pt x="7" y="988"/>
                    <a:pt x="34" y="961"/>
                  </a:cubicBezTo>
                  <a:cubicBezTo>
                    <a:pt x="117" y="877"/>
                    <a:pt x="117" y="877"/>
                    <a:pt x="117" y="877"/>
                  </a:cubicBezTo>
                  <a:cubicBezTo>
                    <a:pt x="121" y="874"/>
                    <a:pt x="121" y="868"/>
                    <a:pt x="121" y="866"/>
                  </a:cubicBezTo>
                  <a:cubicBezTo>
                    <a:pt x="121" y="860"/>
                    <a:pt x="119" y="855"/>
                    <a:pt x="115" y="851"/>
                  </a:cubicBezTo>
                  <a:cubicBezTo>
                    <a:pt x="102" y="839"/>
                    <a:pt x="94" y="823"/>
                    <a:pt x="94" y="804"/>
                  </a:cubicBezTo>
                  <a:cubicBezTo>
                    <a:pt x="93" y="785"/>
                    <a:pt x="101" y="766"/>
                    <a:pt x="114" y="752"/>
                  </a:cubicBezTo>
                  <a:cubicBezTo>
                    <a:pt x="631" y="235"/>
                    <a:pt x="631" y="235"/>
                    <a:pt x="631" y="235"/>
                  </a:cubicBezTo>
                  <a:cubicBezTo>
                    <a:pt x="601" y="206"/>
                    <a:pt x="601" y="206"/>
                    <a:pt x="601" y="206"/>
                  </a:cubicBezTo>
                  <a:cubicBezTo>
                    <a:pt x="588" y="192"/>
                    <a:pt x="580" y="174"/>
                    <a:pt x="580" y="155"/>
                  </a:cubicBezTo>
                  <a:cubicBezTo>
                    <a:pt x="580" y="136"/>
                    <a:pt x="588" y="118"/>
                    <a:pt x="601" y="105"/>
                  </a:cubicBezTo>
                  <a:cubicBezTo>
                    <a:pt x="633" y="72"/>
                    <a:pt x="633" y="72"/>
                    <a:pt x="633" y="72"/>
                  </a:cubicBezTo>
                  <a:cubicBezTo>
                    <a:pt x="647" y="59"/>
                    <a:pt x="665" y="52"/>
                    <a:pt x="684" y="52"/>
                  </a:cubicBezTo>
                  <a:cubicBezTo>
                    <a:pt x="703" y="52"/>
                    <a:pt x="721" y="59"/>
                    <a:pt x="734" y="72"/>
                  </a:cubicBezTo>
                  <a:cubicBezTo>
                    <a:pt x="764" y="102"/>
                    <a:pt x="764" y="102"/>
                    <a:pt x="764" y="102"/>
                  </a:cubicBezTo>
                  <a:cubicBezTo>
                    <a:pt x="808" y="59"/>
                    <a:pt x="808" y="59"/>
                    <a:pt x="808" y="59"/>
                  </a:cubicBezTo>
                  <a:cubicBezTo>
                    <a:pt x="850" y="17"/>
                    <a:pt x="914" y="0"/>
                    <a:pt x="969" y="18"/>
                  </a:cubicBezTo>
                  <a:cubicBezTo>
                    <a:pt x="1033" y="38"/>
                    <a:pt x="1078" y="85"/>
                    <a:pt x="1093" y="146"/>
                  </a:cubicBezTo>
                  <a:cubicBezTo>
                    <a:pt x="1108" y="205"/>
                    <a:pt x="1091" y="266"/>
                    <a:pt x="1048" y="309"/>
                  </a:cubicBezTo>
                  <a:cubicBezTo>
                    <a:pt x="1009" y="348"/>
                    <a:pt x="1009" y="348"/>
                    <a:pt x="1009" y="348"/>
                  </a:cubicBezTo>
                  <a:cubicBezTo>
                    <a:pt x="1039" y="377"/>
                    <a:pt x="1039" y="377"/>
                    <a:pt x="1039" y="377"/>
                  </a:cubicBezTo>
                  <a:cubicBezTo>
                    <a:pt x="1053" y="391"/>
                    <a:pt x="1060" y="409"/>
                    <a:pt x="1060" y="428"/>
                  </a:cubicBezTo>
                  <a:cubicBezTo>
                    <a:pt x="1060" y="447"/>
                    <a:pt x="1053" y="465"/>
                    <a:pt x="1039" y="478"/>
                  </a:cubicBezTo>
                  <a:cubicBezTo>
                    <a:pt x="1007" y="510"/>
                    <a:pt x="1007" y="510"/>
                    <a:pt x="1007" y="510"/>
                  </a:cubicBezTo>
                  <a:cubicBezTo>
                    <a:pt x="994" y="524"/>
                    <a:pt x="976" y="531"/>
                    <a:pt x="957" y="531"/>
                  </a:cubicBezTo>
                  <a:cubicBezTo>
                    <a:pt x="938" y="531"/>
                    <a:pt x="920" y="524"/>
                    <a:pt x="906" y="510"/>
                  </a:cubicBezTo>
                  <a:cubicBezTo>
                    <a:pt x="876" y="481"/>
                    <a:pt x="876" y="481"/>
                    <a:pt x="876" y="481"/>
                  </a:cubicBezTo>
                  <a:cubicBezTo>
                    <a:pt x="359" y="998"/>
                    <a:pt x="359" y="998"/>
                    <a:pt x="359" y="998"/>
                  </a:cubicBezTo>
                  <a:cubicBezTo>
                    <a:pt x="347" y="1010"/>
                    <a:pt x="330" y="1017"/>
                    <a:pt x="311" y="1017"/>
                  </a:cubicBezTo>
                  <a:cubicBezTo>
                    <a:pt x="291" y="1017"/>
                    <a:pt x="271" y="1009"/>
                    <a:pt x="257" y="993"/>
                  </a:cubicBezTo>
                  <a:cubicBezTo>
                    <a:pt x="254" y="990"/>
                    <a:pt x="250" y="989"/>
                    <a:pt x="247" y="989"/>
                  </a:cubicBezTo>
                  <a:cubicBezTo>
                    <a:pt x="242" y="989"/>
                    <a:pt x="237" y="992"/>
                    <a:pt x="234" y="995"/>
                  </a:cubicBezTo>
                  <a:cubicBezTo>
                    <a:pt x="148" y="1081"/>
                    <a:pt x="148" y="1081"/>
                    <a:pt x="148" y="1081"/>
                  </a:cubicBezTo>
                  <a:cubicBezTo>
                    <a:pt x="133" y="1096"/>
                    <a:pt x="113" y="1104"/>
                    <a:pt x="91" y="1104"/>
                  </a:cubicBezTo>
                  <a:close/>
                  <a:moveTo>
                    <a:pt x="684" y="104"/>
                  </a:moveTo>
                  <a:cubicBezTo>
                    <a:pt x="679" y="104"/>
                    <a:pt x="674" y="106"/>
                    <a:pt x="670" y="109"/>
                  </a:cubicBezTo>
                  <a:cubicBezTo>
                    <a:pt x="638" y="141"/>
                    <a:pt x="638" y="141"/>
                    <a:pt x="638" y="141"/>
                  </a:cubicBezTo>
                  <a:cubicBezTo>
                    <a:pt x="634" y="145"/>
                    <a:pt x="632" y="150"/>
                    <a:pt x="632" y="155"/>
                  </a:cubicBezTo>
                  <a:cubicBezTo>
                    <a:pt x="632" y="160"/>
                    <a:pt x="634" y="165"/>
                    <a:pt x="638" y="169"/>
                  </a:cubicBezTo>
                  <a:cubicBezTo>
                    <a:pt x="686" y="217"/>
                    <a:pt x="686" y="217"/>
                    <a:pt x="686" y="217"/>
                  </a:cubicBezTo>
                  <a:cubicBezTo>
                    <a:pt x="696" y="227"/>
                    <a:pt x="696" y="243"/>
                    <a:pt x="686" y="254"/>
                  </a:cubicBezTo>
                  <a:cubicBezTo>
                    <a:pt x="151" y="789"/>
                    <a:pt x="151" y="789"/>
                    <a:pt x="151" y="789"/>
                  </a:cubicBezTo>
                  <a:cubicBezTo>
                    <a:pt x="148" y="792"/>
                    <a:pt x="146" y="798"/>
                    <a:pt x="146" y="803"/>
                  </a:cubicBezTo>
                  <a:cubicBezTo>
                    <a:pt x="146" y="806"/>
                    <a:pt x="147" y="810"/>
                    <a:pt x="150" y="812"/>
                  </a:cubicBezTo>
                  <a:cubicBezTo>
                    <a:pt x="164" y="825"/>
                    <a:pt x="173" y="844"/>
                    <a:pt x="173" y="864"/>
                  </a:cubicBezTo>
                  <a:cubicBezTo>
                    <a:pt x="174" y="884"/>
                    <a:pt x="167" y="901"/>
                    <a:pt x="154" y="914"/>
                  </a:cubicBezTo>
                  <a:cubicBezTo>
                    <a:pt x="70" y="998"/>
                    <a:pt x="70" y="998"/>
                    <a:pt x="70" y="998"/>
                  </a:cubicBezTo>
                  <a:cubicBezTo>
                    <a:pt x="60" y="1008"/>
                    <a:pt x="57" y="1024"/>
                    <a:pt x="63" y="1036"/>
                  </a:cubicBezTo>
                  <a:cubicBezTo>
                    <a:pt x="69" y="1046"/>
                    <a:pt x="79" y="1052"/>
                    <a:pt x="91" y="1052"/>
                  </a:cubicBezTo>
                  <a:cubicBezTo>
                    <a:pt x="99" y="1052"/>
                    <a:pt x="106" y="1049"/>
                    <a:pt x="111" y="1044"/>
                  </a:cubicBezTo>
                  <a:cubicBezTo>
                    <a:pt x="197" y="958"/>
                    <a:pt x="197" y="958"/>
                    <a:pt x="197" y="958"/>
                  </a:cubicBezTo>
                  <a:cubicBezTo>
                    <a:pt x="210" y="945"/>
                    <a:pt x="228" y="937"/>
                    <a:pt x="247" y="937"/>
                  </a:cubicBezTo>
                  <a:cubicBezTo>
                    <a:pt x="266" y="937"/>
                    <a:pt x="284" y="945"/>
                    <a:pt x="296" y="959"/>
                  </a:cubicBezTo>
                  <a:cubicBezTo>
                    <a:pt x="300" y="963"/>
                    <a:pt x="305" y="965"/>
                    <a:pt x="311" y="965"/>
                  </a:cubicBezTo>
                  <a:cubicBezTo>
                    <a:pt x="314" y="965"/>
                    <a:pt x="319" y="965"/>
                    <a:pt x="322" y="961"/>
                  </a:cubicBezTo>
                  <a:cubicBezTo>
                    <a:pt x="858" y="425"/>
                    <a:pt x="858" y="425"/>
                    <a:pt x="858" y="425"/>
                  </a:cubicBezTo>
                  <a:cubicBezTo>
                    <a:pt x="863" y="420"/>
                    <a:pt x="870" y="418"/>
                    <a:pt x="876" y="418"/>
                  </a:cubicBezTo>
                  <a:cubicBezTo>
                    <a:pt x="876" y="418"/>
                    <a:pt x="876" y="418"/>
                    <a:pt x="876" y="418"/>
                  </a:cubicBezTo>
                  <a:cubicBezTo>
                    <a:pt x="883" y="418"/>
                    <a:pt x="890" y="420"/>
                    <a:pt x="895" y="425"/>
                  </a:cubicBezTo>
                  <a:cubicBezTo>
                    <a:pt x="943" y="473"/>
                    <a:pt x="943" y="473"/>
                    <a:pt x="943" y="473"/>
                  </a:cubicBezTo>
                  <a:cubicBezTo>
                    <a:pt x="950" y="481"/>
                    <a:pt x="963" y="481"/>
                    <a:pt x="970" y="473"/>
                  </a:cubicBezTo>
                  <a:cubicBezTo>
                    <a:pt x="1002" y="441"/>
                    <a:pt x="1002" y="441"/>
                    <a:pt x="1002" y="441"/>
                  </a:cubicBezTo>
                  <a:cubicBezTo>
                    <a:pt x="1010" y="434"/>
                    <a:pt x="1010" y="422"/>
                    <a:pt x="1002" y="414"/>
                  </a:cubicBezTo>
                  <a:cubicBezTo>
                    <a:pt x="954" y="366"/>
                    <a:pt x="954" y="366"/>
                    <a:pt x="954" y="366"/>
                  </a:cubicBezTo>
                  <a:cubicBezTo>
                    <a:pt x="949" y="361"/>
                    <a:pt x="947" y="354"/>
                    <a:pt x="947" y="348"/>
                  </a:cubicBezTo>
                  <a:cubicBezTo>
                    <a:pt x="947" y="341"/>
                    <a:pt x="949" y="334"/>
                    <a:pt x="954" y="329"/>
                  </a:cubicBezTo>
                  <a:cubicBezTo>
                    <a:pt x="1011" y="273"/>
                    <a:pt x="1011" y="273"/>
                    <a:pt x="1011" y="273"/>
                  </a:cubicBezTo>
                  <a:cubicBezTo>
                    <a:pt x="1041" y="243"/>
                    <a:pt x="1053" y="200"/>
                    <a:pt x="1043" y="158"/>
                  </a:cubicBezTo>
                  <a:cubicBezTo>
                    <a:pt x="1032" y="115"/>
                    <a:pt x="1000" y="82"/>
                    <a:pt x="954" y="68"/>
                  </a:cubicBezTo>
                  <a:cubicBezTo>
                    <a:pt x="916" y="56"/>
                    <a:pt x="873" y="67"/>
                    <a:pt x="845" y="95"/>
                  </a:cubicBezTo>
                  <a:cubicBezTo>
                    <a:pt x="783" y="157"/>
                    <a:pt x="783" y="157"/>
                    <a:pt x="783" y="157"/>
                  </a:cubicBezTo>
                  <a:cubicBezTo>
                    <a:pt x="772" y="168"/>
                    <a:pt x="756" y="168"/>
                    <a:pt x="746" y="157"/>
                  </a:cubicBezTo>
                  <a:cubicBezTo>
                    <a:pt x="698" y="109"/>
                    <a:pt x="698" y="109"/>
                    <a:pt x="698" y="109"/>
                  </a:cubicBezTo>
                  <a:cubicBezTo>
                    <a:pt x="694" y="106"/>
                    <a:pt x="689" y="104"/>
                    <a:pt x="684"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5"/>
            <p:cNvSpPr>
              <a:spLocks/>
            </p:cNvSpPr>
            <p:nvPr/>
          </p:nvSpPr>
          <p:spPr bwMode="auto">
            <a:xfrm>
              <a:off x="11907838" y="3236913"/>
              <a:ext cx="153988" cy="152400"/>
            </a:xfrm>
            <a:custGeom>
              <a:avLst/>
              <a:gdLst>
                <a:gd name="T0" fmla="*/ 237 w 266"/>
                <a:gd name="T1" fmla="*/ 263 h 263"/>
                <a:gd name="T2" fmla="*/ 219 w 266"/>
                <a:gd name="T3" fmla="*/ 255 h 263"/>
                <a:gd name="T4" fmla="*/ 10 w 266"/>
                <a:gd name="T5" fmla="*/ 47 h 263"/>
                <a:gd name="T6" fmla="*/ 10 w 266"/>
                <a:gd name="T7" fmla="*/ 10 h 263"/>
                <a:gd name="T8" fmla="*/ 47 w 266"/>
                <a:gd name="T9" fmla="*/ 10 h 263"/>
                <a:gd name="T10" fmla="*/ 256 w 266"/>
                <a:gd name="T11" fmla="*/ 218 h 263"/>
                <a:gd name="T12" fmla="*/ 256 w 266"/>
                <a:gd name="T13" fmla="*/ 255 h 263"/>
                <a:gd name="T14" fmla="*/ 237 w 266"/>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263">
                  <a:moveTo>
                    <a:pt x="237" y="263"/>
                  </a:moveTo>
                  <a:cubicBezTo>
                    <a:pt x="231" y="263"/>
                    <a:pt x="224" y="260"/>
                    <a:pt x="219" y="255"/>
                  </a:cubicBezTo>
                  <a:cubicBezTo>
                    <a:pt x="10" y="47"/>
                    <a:pt x="10" y="47"/>
                    <a:pt x="10" y="47"/>
                  </a:cubicBezTo>
                  <a:cubicBezTo>
                    <a:pt x="0" y="36"/>
                    <a:pt x="0" y="20"/>
                    <a:pt x="10" y="10"/>
                  </a:cubicBezTo>
                  <a:cubicBezTo>
                    <a:pt x="21" y="0"/>
                    <a:pt x="37" y="0"/>
                    <a:pt x="47" y="10"/>
                  </a:cubicBezTo>
                  <a:cubicBezTo>
                    <a:pt x="256" y="218"/>
                    <a:pt x="256" y="218"/>
                    <a:pt x="256" y="218"/>
                  </a:cubicBezTo>
                  <a:cubicBezTo>
                    <a:pt x="266" y="229"/>
                    <a:pt x="266" y="245"/>
                    <a:pt x="256" y="255"/>
                  </a:cubicBezTo>
                  <a:cubicBezTo>
                    <a:pt x="251" y="260"/>
                    <a:pt x="244" y="263"/>
                    <a:pt x="237" y="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6"/>
            <p:cNvSpPr>
              <a:spLocks/>
            </p:cNvSpPr>
            <p:nvPr/>
          </p:nvSpPr>
          <p:spPr bwMode="auto">
            <a:xfrm>
              <a:off x="11964988" y="3181350"/>
              <a:ext cx="152400" cy="152400"/>
            </a:xfrm>
            <a:custGeom>
              <a:avLst/>
              <a:gdLst>
                <a:gd name="T0" fmla="*/ 237 w 265"/>
                <a:gd name="T1" fmla="*/ 264 h 264"/>
                <a:gd name="T2" fmla="*/ 218 w 265"/>
                <a:gd name="T3" fmla="*/ 256 h 264"/>
                <a:gd name="T4" fmla="*/ 10 w 265"/>
                <a:gd name="T5" fmla="*/ 47 h 264"/>
                <a:gd name="T6" fmla="*/ 10 w 265"/>
                <a:gd name="T7" fmla="*/ 11 h 264"/>
                <a:gd name="T8" fmla="*/ 46 w 265"/>
                <a:gd name="T9" fmla="*/ 11 h 264"/>
                <a:gd name="T10" fmla="*/ 255 w 265"/>
                <a:gd name="T11" fmla="*/ 219 h 264"/>
                <a:gd name="T12" fmla="*/ 255 w 265"/>
                <a:gd name="T13" fmla="*/ 256 h 264"/>
                <a:gd name="T14" fmla="*/ 237 w 265"/>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64">
                  <a:moveTo>
                    <a:pt x="237" y="264"/>
                  </a:moveTo>
                  <a:cubicBezTo>
                    <a:pt x="230" y="264"/>
                    <a:pt x="223" y="261"/>
                    <a:pt x="218" y="256"/>
                  </a:cubicBezTo>
                  <a:cubicBezTo>
                    <a:pt x="10" y="47"/>
                    <a:pt x="10" y="47"/>
                    <a:pt x="10" y="47"/>
                  </a:cubicBezTo>
                  <a:cubicBezTo>
                    <a:pt x="0" y="37"/>
                    <a:pt x="0" y="21"/>
                    <a:pt x="10" y="11"/>
                  </a:cubicBezTo>
                  <a:cubicBezTo>
                    <a:pt x="20" y="0"/>
                    <a:pt x="36" y="0"/>
                    <a:pt x="46" y="11"/>
                  </a:cubicBezTo>
                  <a:cubicBezTo>
                    <a:pt x="255" y="219"/>
                    <a:pt x="255" y="219"/>
                    <a:pt x="255" y="219"/>
                  </a:cubicBezTo>
                  <a:cubicBezTo>
                    <a:pt x="265" y="229"/>
                    <a:pt x="265" y="246"/>
                    <a:pt x="255" y="256"/>
                  </a:cubicBezTo>
                  <a:cubicBezTo>
                    <a:pt x="250" y="261"/>
                    <a:pt x="243" y="264"/>
                    <a:pt x="237"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10181545" y="2971810"/>
            <a:ext cx="504176" cy="440836"/>
            <a:chOff x="6430963" y="4430713"/>
            <a:chExt cx="631825" cy="552450"/>
          </a:xfrm>
          <a:solidFill>
            <a:schemeClr val="bg1"/>
          </a:solidFill>
        </p:grpSpPr>
        <p:sp>
          <p:nvSpPr>
            <p:cNvPr id="73" name="Freeform 155"/>
            <p:cNvSpPr>
              <a:spLocks noEditPoints="1"/>
            </p:cNvSpPr>
            <p:nvPr/>
          </p:nvSpPr>
          <p:spPr bwMode="auto">
            <a:xfrm>
              <a:off x="6430963" y="4430713"/>
              <a:ext cx="631825" cy="501650"/>
            </a:xfrm>
            <a:custGeom>
              <a:avLst/>
              <a:gdLst>
                <a:gd name="T0" fmla="*/ 1093 w 1093"/>
                <a:gd name="T1" fmla="*/ 773 h 868"/>
                <a:gd name="T2" fmla="*/ 998 w 1093"/>
                <a:gd name="T3" fmla="*/ 868 h 868"/>
                <a:gd name="T4" fmla="*/ 95 w 1093"/>
                <a:gd name="T5" fmla="*/ 868 h 868"/>
                <a:gd name="T6" fmla="*/ 0 w 1093"/>
                <a:gd name="T7" fmla="*/ 773 h 868"/>
                <a:gd name="T8" fmla="*/ 0 w 1093"/>
                <a:gd name="T9" fmla="*/ 95 h 868"/>
                <a:gd name="T10" fmla="*/ 95 w 1093"/>
                <a:gd name="T11" fmla="*/ 0 h 868"/>
                <a:gd name="T12" fmla="*/ 998 w 1093"/>
                <a:gd name="T13" fmla="*/ 0 h 868"/>
                <a:gd name="T14" fmla="*/ 1093 w 1093"/>
                <a:gd name="T15" fmla="*/ 95 h 868"/>
                <a:gd name="T16" fmla="*/ 1093 w 1093"/>
                <a:gd name="T17" fmla="*/ 773 h 868"/>
                <a:gd name="T18" fmla="*/ 1041 w 1093"/>
                <a:gd name="T19" fmla="*/ 95 h 868"/>
                <a:gd name="T20" fmla="*/ 998 w 1093"/>
                <a:gd name="T21" fmla="*/ 52 h 868"/>
                <a:gd name="T22" fmla="*/ 95 w 1093"/>
                <a:gd name="T23" fmla="*/ 52 h 868"/>
                <a:gd name="T24" fmla="*/ 52 w 1093"/>
                <a:gd name="T25" fmla="*/ 95 h 868"/>
                <a:gd name="T26" fmla="*/ 52 w 1093"/>
                <a:gd name="T27" fmla="*/ 773 h 868"/>
                <a:gd name="T28" fmla="*/ 95 w 1093"/>
                <a:gd name="T29" fmla="*/ 816 h 868"/>
                <a:gd name="T30" fmla="*/ 998 w 1093"/>
                <a:gd name="T31" fmla="*/ 816 h 868"/>
                <a:gd name="T32" fmla="*/ 1041 w 1093"/>
                <a:gd name="T33" fmla="*/ 773 h 868"/>
                <a:gd name="T34" fmla="*/ 1041 w 1093"/>
                <a:gd name="T35" fmla="*/ 95 h 868"/>
                <a:gd name="T36" fmla="*/ 972 w 1093"/>
                <a:gd name="T37" fmla="*/ 651 h 868"/>
                <a:gd name="T38" fmla="*/ 877 w 1093"/>
                <a:gd name="T39" fmla="*/ 747 h 868"/>
                <a:gd name="T40" fmla="*/ 217 w 1093"/>
                <a:gd name="T41" fmla="*/ 747 h 868"/>
                <a:gd name="T42" fmla="*/ 121 w 1093"/>
                <a:gd name="T43" fmla="*/ 651 h 868"/>
                <a:gd name="T44" fmla="*/ 121 w 1093"/>
                <a:gd name="T45" fmla="*/ 199 h 868"/>
                <a:gd name="T46" fmla="*/ 217 w 1093"/>
                <a:gd name="T47" fmla="*/ 104 h 868"/>
                <a:gd name="T48" fmla="*/ 877 w 1093"/>
                <a:gd name="T49" fmla="*/ 104 h 868"/>
                <a:gd name="T50" fmla="*/ 972 w 1093"/>
                <a:gd name="T51" fmla="*/ 199 h 868"/>
                <a:gd name="T52" fmla="*/ 972 w 1093"/>
                <a:gd name="T53" fmla="*/ 651 h 868"/>
                <a:gd name="T54" fmla="*/ 920 w 1093"/>
                <a:gd name="T55" fmla="*/ 199 h 868"/>
                <a:gd name="T56" fmla="*/ 877 w 1093"/>
                <a:gd name="T57" fmla="*/ 156 h 868"/>
                <a:gd name="T58" fmla="*/ 217 w 1093"/>
                <a:gd name="T59" fmla="*/ 156 h 868"/>
                <a:gd name="T60" fmla="*/ 173 w 1093"/>
                <a:gd name="T61" fmla="*/ 199 h 868"/>
                <a:gd name="T62" fmla="*/ 173 w 1093"/>
                <a:gd name="T63" fmla="*/ 651 h 868"/>
                <a:gd name="T64" fmla="*/ 217 w 1093"/>
                <a:gd name="T65" fmla="*/ 695 h 868"/>
                <a:gd name="T66" fmla="*/ 877 w 1093"/>
                <a:gd name="T67" fmla="*/ 695 h 868"/>
                <a:gd name="T68" fmla="*/ 920 w 1093"/>
                <a:gd name="T69" fmla="*/ 651 h 868"/>
                <a:gd name="T70" fmla="*/ 920 w 1093"/>
                <a:gd name="T71" fmla="*/ 19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3" h="868">
                  <a:moveTo>
                    <a:pt x="1093" y="773"/>
                  </a:moveTo>
                  <a:cubicBezTo>
                    <a:pt x="1093" y="825"/>
                    <a:pt x="1051" y="868"/>
                    <a:pt x="998" y="868"/>
                  </a:cubicBezTo>
                  <a:cubicBezTo>
                    <a:pt x="95" y="868"/>
                    <a:pt x="95" y="868"/>
                    <a:pt x="95" y="868"/>
                  </a:cubicBezTo>
                  <a:cubicBezTo>
                    <a:pt x="43" y="868"/>
                    <a:pt x="0" y="825"/>
                    <a:pt x="0" y="773"/>
                  </a:cubicBezTo>
                  <a:cubicBezTo>
                    <a:pt x="0" y="95"/>
                    <a:pt x="0" y="95"/>
                    <a:pt x="0" y="95"/>
                  </a:cubicBezTo>
                  <a:cubicBezTo>
                    <a:pt x="0" y="43"/>
                    <a:pt x="43" y="0"/>
                    <a:pt x="95" y="0"/>
                  </a:cubicBezTo>
                  <a:cubicBezTo>
                    <a:pt x="998" y="0"/>
                    <a:pt x="998" y="0"/>
                    <a:pt x="998" y="0"/>
                  </a:cubicBezTo>
                  <a:cubicBezTo>
                    <a:pt x="1051" y="0"/>
                    <a:pt x="1093" y="43"/>
                    <a:pt x="1093" y="95"/>
                  </a:cubicBezTo>
                  <a:lnTo>
                    <a:pt x="1093" y="773"/>
                  </a:lnTo>
                  <a:close/>
                  <a:moveTo>
                    <a:pt x="1041" y="95"/>
                  </a:moveTo>
                  <a:cubicBezTo>
                    <a:pt x="1041" y="71"/>
                    <a:pt x="1022" y="52"/>
                    <a:pt x="998" y="52"/>
                  </a:cubicBezTo>
                  <a:cubicBezTo>
                    <a:pt x="95" y="52"/>
                    <a:pt x="95" y="52"/>
                    <a:pt x="95" y="52"/>
                  </a:cubicBezTo>
                  <a:cubicBezTo>
                    <a:pt x="71" y="52"/>
                    <a:pt x="52" y="71"/>
                    <a:pt x="52" y="95"/>
                  </a:cubicBezTo>
                  <a:cubicBezTo>
                    <a:pt x="52" y="773"/>
                    <a:pt x="52" y="773"/>
                    <a:pt x="52" y="773"/>
                  </a:cubicBezTo>
                  <a:cubicBezTo>
                    <a:pt x="52" y="797"/>
                    <a:pt x="71" y="816"/>
                    <a:pt x="95" y="816"/>
                  </a:cubicBezTo>
                  <a:cubicBezTo>
                    <a:pt x="998" y="816"/>
                    <a:pt x="998" y="816"/>
                    <a:pt x="998" y="816"/>
                  </a:cubicBezTo>
                  <a:cubicBezTo>
                    <a:pt x="1022" y="816"/>
                    <a:pt x="1041" y="797"/>
                    <a:pt x="1041" y="773"/>
                  </a:cubicBezTo>
                  <a:lnTo>
                    <a:pt x="1041" y="95"/>
                  </a:lnTo>
                  <a:close/>
                  <a:moveTo>
                    <a:pt x="972" y="651"/>
                  </a:moveTo>
                  <a:cubicBezTo>
                    <a:pt x="972" y="704"/>
                    <a:pt x="929" y="747"/>
                    <a:pt x="877" y="747"/>
                  </a:cubicBezTo>
                  <a:cubicBezTo>
                    <a:pt x="217" y="747"/>
                    <a:pt x="217" y="747"/>
                    <a:pt x="217" y="747"/>
                  </a:cubicBezTo>
                  <a:cubicBezTo>
                    <a:pt x="164" y="747"/>
                    <a:pt x="121" y="704"/>
                    <a:pt x="121" y="651"/>
                  </a:cubicBezTo>
                  <a:cubicBezTo>
                    <a:pt x="121" y="199"/>
                    <a:pt x="121" y="199"/>
                    <a:pt x="121" y="199"/>
                  </a:cubicBezTo>
                  <a:cubicBezTo>
                    <a:pt x="121" y="147"/>
                    <a:pt x="164" y="104"/>
                    <a:pt x="217" y="104"/>
                  </a:cubicBezTo>
                  <a:cubicBezTo>
                    <a:pt x="877" y="104"/>
                    <a:pt x="877" y="104"/>
                    <a:pt x="877" y="104"/>
                  </a:cubicBezTo>
                  <a:cubicBezTo>
                    <a:pt x="929" y="104"/>
                    <a:pt x="972" y="147"/>
                    <a:pt x="972" y="199"/>
                  </a:cubicBezTo>
                  <a:lnTo>
                    <a:pt x="972" y="651"/>
                  </a:lnTo>
                  <a:close/>
                  <a:moveTo>
                    <a:pt x="920" y="199"/>
                  </a:moveTo>
                  <a:cubicBezTo>
                    <a:pt x="920" y="175"/>
                    <a:pt x="901" y="156"/>
                    <a:pt x="877" y="156"/>
                  </a:cubicBezTo>
                  <a:cubicBezTo>
                    <a:pt x="217" y="156"/>
                    <a:pt x="217" y="156"/>
                    <a:pt x="217" y="156"/>
                  </a:cubicBezTo>
                  <a:cubicBezTo>
                    <a:pt x="193" y="156"/>
                    <a:pt x="173" y="175"/>
                    <a:pt x="173" y="199"/>
                  </a:cubicBezTo>
                  <a:cubicBezTo>
                    <a:pt x="173" y="651"/>
                    <a:pt x="173" y="651"/>
                    <a:pt x="173" y="651"/>
                  </a:cubicBezTo>
                  <a:cubicBezTo>
                    <a:pt x="173" y="675"/>
                    <a:pt x="193" y="695"/>
                    <a:pt x="217" y="695"/>
                  </a:cubicBezTo>
                  <a:cubicBezTo>
                    <a:pt x="877" y="695"/>
                    <a:pt x="877" y="695"/>
                    <a:pt x="877" y="695"/>
                  </a:cubicBezTo>
                  <a:cubicBezTo>
                    <a:pt x="901" y="695"/>
                    <a:pt x="920" y="675"/>
                    <a:pt x="920" y="651"/>
                  </a:cubicBezTo>
                  <a:lnTo>
                    <a:pt x="920"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6"/>
            <p:cNvSpPr>
              <a:spLocks noEditPoints="1"/>
            </p:cNvSpPr>
            <p:nvPr/>
          </p:nvSpPr>
          <p:spPr bwMode="auto">
            <a:xfrm>
              <a:off x="6921500" y="4902200"/>
              <a:ext cx="111125" cy="80963"/>
            </a:xfrm>
            <a:custGeom>
              <a:avLst/>
              <a:gdLst>
                <a:gd name="T0" fmla="*/ 191 w 191"/>
                <a:gd name="T1" fmla="*/ 113 h 139"/>
                <a:gd name="T2" fmla="*/ 165 w 191"/>
                <a:gd name="T3" fmla="*/ 139 h 139"/>
                <a:gd name="T4" fmla="*/ 26 w 191"/>
                <a:gd name="T5" fmla="*/ 139 h 139"/>
                <a:gd name="T6" fmla="*/ 0 w 191"/>
                <a:gd name="T7" fmla="*/ 113 h 139"/>
                <a:gd name="T8" fmla="*/ 0 w 191"/>
                <a:gd name="T9" fmla="*/ 26 h 139"/>
                <a:gd name="T10" fmla="*/ 26 w 191"/>
                <a:gd name="T11" fmla="*/ 0 h 139"/>
                <a:gd name="T12" fmla="*/ 165 w 191"/>
                <a:gd name="T13" fmla="*/ 0 h 139"/>
                <a:gd name="T14" fmla="*/ 191 w 191"/>
                <a:gd name="T15" fmla="*/ 26 h 139"/>
                <a:gd name="T16" fmla="*/ 191 w 191"/>
                <a:gd name="T17" fmla="*/ 113 h 139"/>
                <a:gd name="T18" fmla="*/ 52 w 191"/>
                <a:gd name="T19" fmla="*/ 87 h 139"/>
                <a:gd name="T20" fmla="*/ 140 w 191"/>
                <a:gd name="T21" fmla="*/ 87 h 139"/>
                <a:gd name="T22" fmla="*/ 140 w 191"/>
                <a:gd name="T23" fmla="*/ 52 h 139"/>
                <a:gd name="T24" fmla="*/ 52 w 191"/>
                <a:gd name="T25" fmla="*/ 52 h 139"/>
                <a:gd name="T26" fmla="*/ 52 w 191"/>
                <a:gd name="T27" fmla="*/ 8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39">
                  <a:moveTo>
                    <a:pt x="191" y="113"/>
                  </a:moveTo>
                  <a:cubicBezTo>
                    <a:pt x="191" y="127"/>
                    <a:pt x="179" y="139"/>
                    <a:pt x="165" y="139"/>
                  </a:cubicBezTo>
                  <a:cubicBezTo>
                    <a:pt x="26" y="139"/>
                    <a:pt x="26" y="139"/>
                    <a:pt x="26" y="139"/>
                  </a:cubicBezTo>
                  <a:cubicBezTo>
                    <a:pt x="12" y="139"/>
                    <a:pt x="0" y="127"/>
                    <a:pt x="0" y="113"/>
                  </a:cubicBezTo>
                  <a:cubicBezTo>
                    <a:pt x="0" y="26"/>
                    <a:pt x="0" y="26"/>
                    <a:pt x="0" y="26"/>
                  </a:cubicBezTo>
                  <a:cubicBezTo>
                    <a:pt x="0" y="12"/>
                    <a:pt x="12" y="0"/>
                    <a:pt x="26" y="0"/>
                  </a:cubicBezTo>
                  <a:cubicBezTo>
                    <a:pt x="165" y="0"/>
                    <a:pt x="165" y="0"/>
                    <a:pt x="165" y="0"/>
                  </a:cubicBezTo>
                  <a:cubicBezTo>
                    <a:pt x="179" y="0"/>
                    <a:pt x="191" y="12"/>
                    <a:pt x="191" y="26"/>
                  </a:cubicBezTo>
                  <a:lnTo>
                    <a:pt x="191" y="113"/>
                  </a:lnTo>
                  <a:close/>
                  <a:moveTo>
                    <a:pt x="52" y="87"/>
                  </a:moveTo>
                  <a:cubicBezTo>
                    <a:pt x="140" y="87"/>
                    <a:pt x="140" y="87"/>
                    <a:pt x="140" y="87"/>
                  </a:cubicBezTo>
                  <a:cubicBezTo>
                    <a:pt x="140" y="52"/>
                    <a:pt x="140" y="52"/>
                    <a:pt x="140" y="52"/>
                  </a:cubicBezTo>
                  <a:cubicBezTo>
                    <a:pt x="52" y="52"/>
                    <a:pt x="52" y="52"/>
                    <a:pt x="52" y="52"/>
                  </a:cubicBezTo>
                  <a:lnTo>
                    <a:pt x="52"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7"/>
            <p:cNvSpPr>
              <a:spLocks noEditPoints="1"/>
            </p:cNvSpPr>
            <p:nvPr/>
          </p:nvSpPr>
          <p:spPr bwMode="auto">
            <a:xfrm>
              <a:off x="6470650" y="4902200"/>
              <a:ext cx="109538" cy="80963"/>
            </a:xfrm>
            <a:custGeom>
              <a:avLst/>
              <a:gdLst>
                <a:gd name="T0" fmla="*/ 191 w 191"/>
                <a:gd name="T1" fmla="*/ 113 h 139"/>
                <a:gd name="T2" fmla="*/ 165 w 191"/>
                <a:gd name="T3" fmla="*/ 139 h 139"/>
                <a:gd name="T4" fmla="*/ 26 w 191"/>
                <a:gd name="T5" fmla="*/ 139 h 139"/>
                <a:gd name="T6" fmla="*/ 0 w 191"/>
                <a:gd name="T7" fmla="*/ 113 h 139"/>
                <a:gd name="T8" fmla="*/ 0 w 191"/>
                <a:gd name="T9" fmla="*/ 26 h 139"/>
                <a:gd name="T10" fmla="*/ 26 w 191"/>
                <a:gd name="T11" fmla="*/ 0 h 139"/>
                <a:gd name="T12" fmla="*/ 165 w 191"/>
                <a:gd name="T13" fmla="*/ 0 h 139"/>
                <a:gd name="T14" fmla="*/ 191 w 191"/>
                <a:gd name="T15" fmla="*/ 26 h 139"/>
                <a:gd name="T16" fmla="*/ 191 w 191"/>
                <a:gd name="T17" fmla="*/ 113 h 139"/>
                <a:gd name="T18" fmla="*/ 52 w 191"/>
                <a:gd name="T19" fmla="*/ 87 h 139"/>
                <a:gd name="T20" fmla="*/ 139 w 191"/>
                <a:gd name="T21" fmla="*/ 87 h 139"/>
                <a:gd name="T22" fmla="*/ 139 w 191"/>
                <a:gd name="T23" fmla="*/ 52 h 139"/>
                <a:gd name="T24" fmla="*/ 52 w 191"/>
                <a:gd name="T25" fmla="*/ 52 h 139"/>
                <a:gd name="T26" fmla="*/ 52 w 191"/>
                <a:gd name="T27" fmla="*/ 8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39">
                  <a:moveTo>
                    <a:pt x="191" y="113"/>
                  </a:moveTo>
                  <a:cubicBezTo>
                    <a:pt x="191" y="127"/>
                    <a:pt x="179" y="139"/>
                    <a:pt x="165" y="139"/>
                  </a:cubicBezTo>
                  <a:cubicBezTo>
                    <a:pt x="26" y="139"/>
                    <a:pt x="26" y="139"/>
                    <a:pt x="26" y="139"/>
                  </a:cubicBezTo>
                  <a:cubicBezTo>
                    <a:pt x="12" y="139"/>
                    <a:pt x="0" y="127"/>
                    <a:pt x="0" y="113"/>
                  </a:cubicBezTo>
                  <a:cubicBezTo>
                    <a:pt x="0" y="26"/>
                    <a:pt x="0" y="26"/>
                    <a:pt x="0" y="26"/>
                  </a:cubicBezTo>
                  <a:cubicBezTo>
                    <a:pt x="0" y="12"/>
                    <a:pt x="12" y="0"/>
                    <a:pt x="26" y="0"/>
                  </a:cubicBezTo>
                  <a:cubicBezTo>
                    <a:pt x="165" y="0"/>
                    <a:pt x="165" y="0"/>
                    <a:pt x="165" y="0"/>
                  </a:cubicBezTo>
                  <a:cubicBezTo>
                    <a:pt x="179" y="0"/>
                    <a:pt x="191" y="12"/>
                    <a:pt x="191" y="26"/>
                  </a:cubicBezTo>
                  <a:lnTo>
                    <a:pt x="191" y="113"/>
                  </a:lnTo>
                  <a:close/>
                  <a:moveTo>
                    <a:pt x="52" y="87"/>
                  </a:moveTo>
                  <a:cubicBezTo>
                    <a:pt x="139" y="87"/>
                    <a:pt x="139" y="87"/>
                    <a:pt x="139" y="87"/>
                  </a:cubicBezTo>
                  <a:cubicBezTo>
                    <a:pt x="139" y="52"/>
                    <a:pt x="139" y="52"/>
                    <a:pt x="139" y="52"/>
                  </a:cubicBezTo>
                  <a:cubicBezTo>
                    <a:pt x="52" y="52"/>
                    <a:pt x="52" y="52"/>
                    <a:pt x="52" y="52"/>
                  </a:cubicBezTo>
                  <a:lnTo>
                    <a:pt x="52"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58"/>
            <p:cNvSpPr>
              <a:spLocks/>
            </p:cNvSpPr>
            <p:nvPr/>
          </p:nvSpPr>
          <p:spPr bwMode="auto">
            <a:xfrm>
              <a:off x="6500813" y="4630738"/>
              <a:ext cx="471488" cy="171450"/>
            </a:xfrm>
            <a:custGeom>
              <a:avLst/>
              <a:gdLst>
                <a:gd name="T0" fmla="*/ 435 w 816"/>
                <a:gd name="T1" fmla="*/ 295 h 295"/>
                <a:gd name="T2" fmla="*/ 398 w 816"/>
                <a:gd name="T3" fmla="*/ 263 h 295"/>
                <a:gd name="T4" fmla="*/ 345 w 816"/>
                <a:gd name="T5" fmla="*/ 69 h 295"/>
                <a:gd name="T6" fmla="*/ 317 w 816"/>
                <a:gd name="T7" fmla="*/ 69 h 295"/>
                <a:gd name="T8" fmla="*/ 317 w 816"/>
                <a:gd name="T9" fmla="*/ 70 h 295"/>
                <a:gd name="T10" fmla="*/ 288 w 816"/>
                <a:gd name="T11" fmla="*/ 119 h 295"/>
                <a:gd name="T12" fmla="*/ 254 w 816"/>
                <a:gd name="T13" fmla="*/ 139 h 295"/>
                <a:gd name="T14" fmla="*/ 223 w 816"/>
                <a:gd name="T15" fmla="*/ 122 h 295"/>
                <a:gd name="T16" fmla="*/ 177 w 816"/>
                <a:gd name="T17" fmla="*/ 52 h 295"/>
                <a:gd name="T18" fmla="*/ 26 w 816"/>
                <a:gd name="T19" fmla="*/ 52 h 295"/>
                <a:gd name="T20" fmla="*/ 0 w 816"/>
                <a:gd name="T21" fmla="*/ 26 h 295"/>
                <a:gd name="T22" fmla="*/ 26 w 816"/>
                <a:gd name="T23" fmla="*/ 0 h 295"/>
                <a:gd name="T24" fmla="*/ 185 w 816"/>
                <a:gd name="T25" fmla="*/ 0 h 295"/>
                <a:gd name="T26" fmla="*/ 217 w 816"/>
                <a:gd name="T27" fmla="*/ 17 h 295"/>
                <a:gd name="T28" fmla="*/ 254 w 816"/>
                <a:gd name="T29" fmla="*/ 74 h 295"/>
                <a:gd name="T30" fmla="*/ 273 w 816"/>
                <a:gd name="T31" fmla="*/ 41 h 295"/>
                <a:gd name="T32" fmla="*/ 305 w 816"/>
                <a:gd name="T33" fmla="*/ 17 h 295"/>
                <a:gd name="T34" fmla="*/ 357 w 816"/>
                <a:gd name="T35" fmla="*/ 17 h 295"/>
                <a:gd name="T36" fmla="*/ 394 w 816"/>
                <a:gd name="T37" fmla="*/ 52 h 295"/>
                <a:gd name="T38" fmla="*/ 434 w 816"/>
                <a:gd name="T39" fmla="*/ 196 h 295"/>
                <a:gd name="T40" fmla="*/ 463 w 816"/>
                <a:gd name="T41" fmla="*/ 84 h 295"/>
                <a:gd name="T42" fmla="*/ 500 w 816"/>
                <a:gd name="T43" fmla="*/ 52 h 295"/>
                <a:gd name="T44" fmla="*/ 501 w 816"/>
                <a:gd name="T45" fmla="*/ 52 h 295"/>
                <a:gd name="T46" fmla="*/ 537 w 816"/>
                <a:gd name="T47" fmla="*/ 82 h 295"/>
                <a:gd name="T48" fmla="*/ 556 w 816"/>
                <a:gd name="T49" fmla="*/ 144 h 295"/>
                <a:gd name="T50" fmla="*/ 629 w 816"/>
                <a:gd name="T51" fmla="*/ 39 h 295"/>
                <a:gd name="T52" fmla="*/ 660 w 816"/>
                <a:gd name="T53" fmla="*/ 17 h 295"/>
                <a:gd name="T54" fmla="*/ 790 w 816"/>
                <a:gd name="T55" fmla="*/ 17 h 295"/>
                <a:gd name="T56" fmla="*/ 816 w 816"/>
                <a:gd name="T57" fmla="*/ 43 h 295"/>
                <a:gd name="T58" fmla="*/ 790 w 816"/>
                <a:gd name="T59" fmla="*/ 69 h 295"/>
                <a:gd name="T60" fmla="*/ 672 w 816"/>
                <a:gd name="T61" fmla="*/ 69 h 295"/>
                <a:gd name="T62" fmla="*/ 671 w 816"/>
                <a:gd name="T63" fmla="*/ 71 h 295"/>
                <a:gd name="T64" fmla="*/ 583 w 816"/>
                <a:gd name="T65" fmla="*/ 198 h 295"/>
                <a:gd name="T66" fmla="*/ 544 w 816"/>
                <a:gd name="T67" fmla="*/ 215 h 295"/>
                <a:gd name="T68" fmla="*/ 514 w 816"/>
                <a:gd name="T69" fmla="*/ 189 h 295"/>
                <a:gd name="T70" fmla="*/ 501 w 816"/>
                <a:gd name="T71" fmla="*/ 147 h 295"/>
                <a:gd name="T72" fmla="*/ 472 w 816"/>
                <a:gd name="T73" fmla="*/ 262 h 295"/>
                <a:gd name="T74" fmla="*/ 435 w 816"/>
                <a:gd name="T75" fmla="*/ 295 h 295"/>
                <a:gd name="T76" fmla="*/ 435 w 816"/>
                <a:gd name="T7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6" h="295">
                  <a:moveTo>
                    <a:pt x="435" y="295"/>
                  </a:moveTo>
                  <a:cubicBezTo>
                    <a:pt x="417" y="295"/>
                    <a:pt x="402" y="280"/>
                    <a:pt x="398" y="263"/>
                  </a:cubicBezTo>
                  <a:cubicBezTo>
                    <a:pt x="345" y="69"/>
                    <a:pt x="345" y="69"/>
                    <a:pt x="345" y="69"/>
                  </a:cubicBezTo>
                  <a:cubicBezTo>
                    <a:pt x="317" y="69"/>
                    <a:pt x="317" y="69"/>
                    <a:pt x="317" y="69"/>
                  </a:cubicBezTo>
                  <a:cubicBezTo>
                    <a:pt x="317" y="69"/>
                    <a:pt x="317" y="70"/>
                    <a:pt x="317" y="70"/>
                  </a:cubicBezTo>
                  <a:cubicBezTo>
                    <a:pt x="288" y="119"/>
                    <a:pt x="288" y="119"/>
                    <a:pt x="288" y="119"/>
                  </a:cubicBezTo>
                  <a:cubicBezTo>
                    <a:pt x="281" y="131"/>
                    <a:pt x="268" y="138"/>
                    <a:pt x="254" y="139"/>
                  </a:cubicBezTo>
                  <a:cubicBezTo>
                    <a:pt x="242" y="139"/>
                    <a:pt x="230" y="133"/>
                    <a:pt x="223" y="122"/>
                  </a:cubicBezTo>
                  <a:cubicBezTo>
                    <a:pt x="177" y="52"/>
                    <a:pt x="177" y="52"/>
                    <a:pt x="177" y="52"/>
                  </a:cubicBezTo>
                  <a:cubicBezTo>
                    <a:pt x="26" y="52"/>
                    <a:pt x="26" y="52"/>
                    <a:pt x="26" y="52"/>
                  </a:cubicBezTo>
                  <a:cubicBezTo>
                    <a:pt x="12" y="52"/>
                    <a:pt x="0" y="40"/>
                    <a:pt x="0" y="26"/>
                  </a:cubicBezTo>
                  <a:cubicBezTo>
                    <a:pt x="0" y="12"/>
                    <a:pt x="12" y="0"/>
                    <a:pt x="26" y="0"/>
                  </a:cubicBezTo>
                  <a:cubicBezTo>
                    <a:pt x="185" y="0"/>
                    <a:pt x="185" y="0"/>
                    <a:pt x="185" y="0"/>
                  </a:cubicBezTo>
                  <a:cubicBezTo>
                    <a:pt x="198" y="0"/>
                    <a:pt x="210" y="6"/>
                    <a:pt x="217" y="17"/>
                  </a:cubicBezTo>
                  <a:cubicBezTo>
                    <a:pt x="254" y="74"/>
                    <a:pt x="254" y="74"/>
                    <a:pt x="254" y="74"/>
                  </a:cubicBezTo>
                  <a:cubicBezTo>
                    <a:pt x="273" y="41"/>
                    <a:pt x="273" y="41"/>
                    <a:pt x="273" y="41"/>
                  </a:cubicBezTo>
                  <a:cubicBezTo>
                    <a:pt x="277" y="34"/>
                    <a:pt x="286" y="17"/>
                    <a:pt x="305" y="17"/>
                  </a:cubicBezTo>
                  <a:cubicBezTo>
                    <a:pt x="357" y="17"/>
                    <a:pt x="357" y="17"/>
                    <a:pt x="357" y="17"/>
                  </a:cubicBezTo>
                  <a:cubicBezTo>
                    <a:pt x="377" y="17"/>
                    <a:pt x="389" y="35"/>
                    <a:pt x="394" y="52"/>
                  </a:cubicBezTo>
                  <a:cubicBezTo>
                    <a:pt x="434" y="196"/>
                    <a:pt x="434" y="196"/>
                    <a:pt x="434" y="196"/>
                  </a:cubicBezTo>
                  <a:cubicBezTo>
                    <a:pt x="463" y="84"/>
                    <a:pt x="463" y="84"/>
                    <a:pt x="463" y="84"/>
                  </a:cubicBezTo>
                  <a:cubicBezTo>
                    <a:pt x="468" y="67"/>
                    <a:pt x="483" y="52"/>
                    <a:pt x="500" y="52"/>
                  </a:cubicBezTo>
                  <a:cubicBezTo>
                    <a:pt x="500" y="52"/>
                    <a:pt x="500" y="52"/>
                    <a:pt x="501" y="52"/>
                  </a:cubicBezTo>
                  <a:cubicBezTo>
                    <a:pt x="518" y="52"/>
                    <a:pt x="532" y="66"/>
                    <a:pt x="537" y="82"/>
                  </a:cubicBezTo>
                  <a:cubicBezTo>
                    <a:pt x="556" y="144"/>
                    <a:pt x="556" y="144"/>
                    <a:pt x="556" y="144"/>
                  </a:cubicBezTo>
                  <a:cubicBezTo>
                    <a:pt x="629" y="39"/>
                    <a:pt x="629" y="39"/>
                    <a:pt x="629" y="39"/>
                  </a:cubicBezTo>
                  <a:cubicBezTo>
                    <a:pt x="633" y="32"/>
                    <a:pt x="641" y="17"/>
                    <a:pt x="660" y="17"/>
                  </a:cubicBezTo>
                  <a:cubicBezTo>
                    <a:pt x="790" y="17"/>
                    <a:pt x="790" y="17"/>
                    <a:pt x="790" y="17"/>
                  </a:cubicBezTo>
                  <a:cubicBezTo>
                    <a:pt x="804" y="17"/>
                    <a:pt x="816" y="29"/>
                    <a:pt x="816" y="43"/>
                  </a:cubicBezTo>
                  <a:cubicBezTo>
                    <a:pt x="816" y="58"/>
                    <a:pt x="804" y="69"/>
                    <a:pt x="790" y="69"/>
                  </a:cubicBezTo>
                  <a:cubicBezTo>
                    <a:pt x="672" y="69"/>
                    <a:pt x="672" y="69"/>
                    <a:pt x="672" y="69"/>
                  </a:cubicBezTo>
                  <a:cubicBezTo>
                    <a:pt x="671" y="69"/>
                    <a:pt x="671" y="70"/>
                    <a:pt x="671" y="71"/>
                  </a:cubicBezTo>
                  <a:cubicBezTo>
                    <a:pt x="583" y="198"/>
                    <a:pt x="583" y="198"/>
                    <a:pt x="583" y="198"/>
                  </a:cubicBezTo>
                  <a:cubicBezTo>
                    <a:pt x="574" y="211"/>
                    <a:pt x="559" y="217"/>
                    <a:pt x="544" y="215"/>
                  </a:cubicBezTo>
                  <a:cubicBezTo>
                    <a:pt x="530" y="213"/>
                    <a:pt x="519" y="203"/>
                    <a:pt x="514" y="189"/>
                  </a:cubicBezTo>
                  <a:cubicBezTo>
                    <a:pt x="501" y="147"/>
                    <a:pt x="501" y="147"/>
                    <a:pt x="501" y="147"/>
                  </a:cubicBezTo>
                  <a:cubicBezTo>
                    <a:pt x="472" y="262"/>
                    <a:pt x="472" y="262"/>
                    <a:pt x="472" y="262"/>
                  </a:cubicBezTo>
                  <a:cubicBezTo>
                    <a:pt x="467" y="279"/>
                    <a:pt x="452" y="295"/>
                    <a:pt x="435" y="295"/>
                  </a:cubicBezTo>
                  <a:cubicBezTo>
                    <a:pt x="435" y="295"/>
                    <a:pt x="435" y="295"/>
                    <a:pt x="435"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01540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8703" y="746482"/>
            <a:ext cx="9714594" cy="932085"/>
          </a:xfrm>
        </p:spPr>
        <p:txBody>
          <a:bodyPr/>
          <a:lstStyle/>
          <a:p>
            <a:r>
              <a:rPr lang="en-US" dirty="0" smtClean="0"/>
              <a:t>PROJECT GANTT CHART MONTH</a:t>
            </a:r>
            <a:endParaRPr lang="en-US" dirty="0"/>
          </a:p>
        </p:txBody>
      </p:sp>
      <p:sp>
        <p:nvSpPr>
          <p:cNvPr id="57" name="Text Placeholder 56"/>
          <p:cNvSpPr>
            <a:spLocks noGrp="1"/>
          </p:cNvSpPr>
          <p:nvPr>
            <p:ph type="body" sz="quarter" idx="13"/>
          </p:nvPr>
        </p:nvSpPr>
        <p:spPr/>
        <p:txBody>
          <a:bodyPr/>
          <a:lstStyle/>
          <a:p>
            <a:r>
              <a:rPr lang="en-US" dirty="0"/>
              <a:t>CHARTS &amp; TABLES</a:t>
            </a:r>
          </a:p>
          <a:p>
            <a:endParaRPr lang="en-US" dirty="0"/>
          </a:p>
        </p:txBody>
      </p:sp>
      <p:sp>
        <p:nvSpPr>
          <p:cNvPr id="15" name="Rectangle 14"/>
          <p:cNvSpPr/>
          <p:nvPr/>
        </p:nvSpPr>
        <p:spPr>
          <a:xfrm>
            <a:off x="1035245" y="2491847"/>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TASK NAME</a:t>
            </a:r>
            <a:endParaRPr lang="en-US" sz="1400" b="1" dirty="0">
              <a:solidFill>
                <a:schemeClr val="tx1"/>
              </a:solidFill>
              <a:latin typeface="Source Sans Pro" charset="0"/>
              <a:ea typeface="Source Sans Pro" charset="0"/>
              <a:cs typeface="Source Sans Pro" charset="0"/>
            </a:endParaRPr>
          </a:p>
        </p:txBody>
      </p:sp>
      <p:sp>
        <p:nvSpPr>
          <p:cNvPr id="2" name="Rectangle 1"/>
          <p:cNvSpPr/>
          <p:nvPr/>
        </p:nvSpPr>
        <p:spPr>
          <a:xfrm>
            <a:off x="557312" y="2444267"/>
            <a:ext cx="477932" cy="4779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1</a:t>
            </a:r>
            <a:endParaRPr lang="en-US" b="1" dirty="0">
              <a:latin typeface="Source Sans Pro" charset="0"/>
              <a:ea typeface="Source Sans Pro" charset="0"/>
              <a:cs typeface="Source Sans Pro" charset="0"/>
            </a:endParaRPr>
          </a:p>
        </p:txBody>
      </p:sp>
      <p:sp>
        <p:nvSpPr>
          <p:cNvPr id="23" name="Rectangle 22"/>
          <p:cNvSpPr/>
          <p:nvPr/>
        </p:nvSpPr>
        <p:spPr>
          <a:xfrm>
            <a:off x="1035245" y="3071170"/>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SECOND TASK</a:t>
            </a:r>
            <a:endParaRPr lang="en-US" sz="1400" b="1" dirty="0">
              <a:solidFill>
                <a:schemeClr val="tx1"/>
              </a:solidFill>
              <a:latin typeface="Source Sans Pro" charset="0"/>
              <a:ea typeface="Source Sans Pro" charset="0"/>
              <a:cs typeface="Source Sans Pro" charset="0"/>
            </a:endParaRPr>
          </a:p>
        </p:txBody>
      </p:sp>
      <p:sp>
        <p:nvSpPr>
          <p:cNvPr id="24" name="Rectangle 23"/>
          <p:cNvSpPr/>
          <p:nvPr/>
        </p:nvSpPr>
        <p:spPr>
          <a:xfrm>
            <a:off x="557312" y="3023590"/>
            <a:ext cx="477932" cy="4779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2</a:t>
            </a:r>
            <a:endParaRPr lang="en-US" b="1" dirty="0">
              <a:latin typeface="Source Sans Pro" charset="0"/>
              <a:ea typeface="Source Sans Pro" charset="0"/>
              <a:cs typeface="Source Sans Pro" charset="0"/>
            </a:endParaRPr>
          </a:p>
        </p:txBody>
      </p:sp>
      <p:sp>
        <p:nvSpPr>
          <p:cNvPr id="29" name="Rectangle 28"/>
          <p:cNvSpPr/>
          <p:nvPr/>
        </p:nvSpPr>
        <p:spPr>
          <a:xfrm>
            <a:off x="1035245" y="3650493"/>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MILESTONE TASK</a:t>
            </a:r>
            <a:endParaRPr lang="en-US" sz="1400" b="1" dirty="0">
              <a:solidFill>
                <a:schemeClr val="tx1"/>
              </a:solidFill>
              <a:latin typeface="Source Sans Pro" charset="0"/>
              <a:ea typeface="Source Sans Pro" charset="0"/>
              <a:cs typeface="Source Sans Pro" charset="0"/>
            </a:endParaRPr>
          </a:p>
        </p:txBody>
      </p:sp>
      <p:sp>
        <p:nvSpPr>
          <p:cNvPr id="30" name="Rectangle 29"/>
          <p:cNvSpPr/>
          <p:nvPr/>
        </p:nvSpPr>
        <p:spPr>
          <a:xfrm>
            <a:off x="557312" y="3602913"/>
            <a:ext cx="477932" cy="477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3</a:t>
            </a:r>
            <a:endParaRPr lang="en-US" b="1" dirty="0">
              <a:latin typeface="Source Sans Pro" charset="0"/>
              <a:ea typeface="Source Sans Pro" charset="0"/>
              <a:cs typeface="Source Sans Pro" charset="0"/>
            </a:endParaRPr>
          </a:p>
        </p:txBody>
      </p:sp>
      <p:sp>
        <p:nvSpPr>
          <p:cNvPr id="33" name="Rectangle 32"/>
          <p:cNvSpPr/>
          <p:nvPr/>
        </p:nvSpPr>
        <p:spPr>
          <a:xfrm>
            <a:off x="1035245" y="4229816"/>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TASK TASK</a:t>
            </a:r>
            <a:endParaRPr lang="en-US" sz="1400" b="1" dirty="0">
              <a:solidFill>
                <a:schemeClr val="tx1"/>
              </a:solidFill>
              <a:latin typeface="Source Sans Pro" charset="0"/>
              <a:ea typeface="Source Sans Pro" charset="0"/>
              <a:cs typeface="Source Sans Pro" charset="0"/>
            </a:endParaRPr>
          </a:p>
        </p:txBody>
      </p:sp>
      <p:sp>
        <p:nvSpPr>
          <p:cNvPr id="34" name="Rectangle 33"/>
          <p:cNvSpPr/>
          <p:nvPr/>
        </p:nvSpPr>
        <p:spPr>
          <a:xfrm>
            <a:off x="557312" y="4182236"/>
            <a:ext cx="477932" cy="477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4</a:t>
            </a:r>
            <a:endParaRPr lang="en-US" b="1" dirty="0">
              <a:latin typeface="Source Sans Pro" charset="0"/>
              <a:ea typeface="Source Sans Pro" charset="0"/>
              <a:cs typeface="Source Sans Pro" charset="0"/>
            </a:endParaRPr>
          </a:p>
        </p:txBody>
      </p:sp>
      <p:sp>
        <p:nvSpPr>
          <p:cNvPr id="37" name="Rectangle 36"/>
          <p:cNvSpPr/>
          <p:nvPr/>
        </p:nvSpPr>
        <p:spPr>
          <a:xfrm>
            <a:off x="1035245" y="4809139"/>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ANOTHER MILEST.</a:t>
            </a:r>
            <a:endParaRPr lang="en-US" sz="1400" b="1" dirty="0">
              <a:solidFill>
                <a:schemeClr val="tx1"/>
              </a:solidFill>
              <a:latin typeface="Source Sans Pro" charset="0"/>
              <a:ea typeface="Source Sans Pro" charset="0"/>
              <a:cs typeface="Source Sans Pro" charset="0"/>
            </a:endParaRPr>
          </a:p>
        </p:txBody>
      </p:sp>
      <p:sp>
        <p:nvSpPr>
          <p:cNvPr id="38" name="Rectangle 37"/>
          <p:cNvSpPr/>
          <p:nvPr/>
        </p:nvSpPr>
        <p:spPr>
          <a:xfrm>
            <a:off x="557312" y="4761559"/>
            <a:ext cx="477932" cy="477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5</a:t>
            </a:r>
            <a:endParaRPr lang="en-US" b="1" dirty="0">
              <a:latin typeface="Source Sans Pro" charset="0"/>
              <a:ea typeface="Source Sans Pro" charset="0"/>
              <a:cs typeface="Source Sans Pro" charset="0"/>
            </a:endParaRPr>
          </a:p>
        </p:txBody>
      </p:sp>
      <p:sp>
        <p:nvSpPr>
          <p:cNvPr id="41" name="Rectangle 40"/>
          <p:cNvSpPr/>
          <p:nvPr/>
        </p:nvSpPr>
        <p:spPr>
          <a:xfrm>
            <a:off x="1035245" y="5388462"/>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CLEANING UP</a:t>
            </a:r>
            <a:endParaRPr lang="en-US" sz="1400" b="1" dirty="0">
              <a:solidFill>
                <a:schemeClr val="tx1"/>
              </a:solidFill>
              <a:latin typeface="Source Sans Pro" charset="0"/>
              <a:ea typeface="Source Sans Pro" charset="0"/>
              <a:cs typeface="Source Sans Pro" charset="0"/>
            </a:endParaRPr>
          </a:p>
        </p:txBody>
      </p:sp>
      <p:sp>
        <p:nvSpPr>
          <p:cNvPr id="42" name="Rectangle 41"/>
          <p:cNvSpPr/>
          <p:nvPr/>
        </p:nvSpPr>
        <p:spPr>
          <a:xfrm>
            <a:off x="557312" y="5340882"/>
            <a:ext cx="477932" cy="4779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6</a:t>
            </a:r>
            <a:endParaRPr lang="en-US" b="1" dirty="0">
              <a:latin typeface="Source Sans Pro" charset="0"/>
              <a:ea typeface="Source Sans Pro" charset="0"/>
              <a:cs typeface="Source Sans Pro" charset="0"/>
            </a:endParaRPr>
          </a:p>
        </p:txBody>
      </p:sp>
      <p:sp>
        <p:nvSpPr>
          <p:cNvPr id="45" name="Rectangle 44"/>
          <p:cNvSpPr/>
          <p:nvPr/>
        </p:nvSpPr>
        <p:spPr>
          <a:xfrm>
            <a:off x="1035245" y="5967785"/>
            <a:ext cx="1803054"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smtClean="0">
                <a:solidFill>
                  <a:schemeClr val="tx1"/>
                </a:solidFill>
                <a:latin typeface="Source Sans Pro" charset="0"/>
                <a:ea typeface="Source Sans Pro" charset="0"/>
                <a:cs typeface="Source Sans Pro" charset="0"/>
              </a:rPr>
              <a:t>DELIVERING</a:t>
            </a:r>
            <a:endParaRPr lang="en-US" sz="1400" b="1" dirty="0">
              <a:solidFill>
                <a:schemeClr val="tx1"/>
              </a:solidFill>
              <a:latin typeface="Source Sans Pro" charset="0"/>
              <a:ea typeface="Source Sans Pro" charset="0"/>
              <a:cs typeface="Source Sans Pro" charset="0"/>
            </a:endParaRPr>
          </a:p>
        </p:txBody>
      </p:sp>
      <p:sp>
        <p:nvSpPr>
          <p:cNvPr id="46" name="Rectangle 45"/>
          <p:cNvSpPr/>
          <p:nvPr/>
        </p:nvSpPr>
        <p:spPr>
          <a:xfrm>
            <a:off x="557312" y="5920205"/>
            <a:ext cx="477932" cy="477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Source Sans Pro" charset="0"/>
                <a:ea typeface="Source Sans Pro" charset="0"/>
                <a:cs typeface="Source Sans Pro" charset="0"/>
              </a:rPr>
              <a:t>7</a:t>
            </a:r>
            <a:endParaRPr lang="en-US" b="1" dirty="0">
              <a:latin typeface="Source Sans Pro" charset="0"/>
              <a:ea typeface="Source Sans Pro" charset="0"/>
              <a:cs typeface="Source Sans Pro" charset="0"/>
            </a:endParaRPr>
          </a:p>
        </p:txBody>
      </p:sp>
      <p:sp>
        <p:nvSpPr>
          <p:cNvPr id="73" name="Rectangle 72"/>
          <p:cNvSpPr/>
          <p:nvPr/>
        </p:nvSpPr>
        <p:spPr>
          <a:xfrm>
            <a:off x="3074967" y="2641758"/>
            <a:ext cx="1674911" cy="79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4" name="Rectangle 73"/>
          <p:cNvSpPr/>
          <p:nvPr/>
        </p:nvSpPr>
        <p:spPr>
          <a:xfrm>
            <a:off x="3074968" y="3221062"/>
            <a:ext cx="2515691" cy="819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5" name="Rectangle 74"/>
          <p:cNvSpPr/>
          <p:nvPr/>
        </p:nvSpPr>
        <p:spPr>
          <a:xfrm>
            <a:off x="4196009" y="3804249"/>
            <a:ext cx="2156888" cy="829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6" name="Rectangle 75"/>
          <p:cNvSpPr/>
          <p:nvPr/>
        </p:nvSpPr>
        <p:spPr>
          <a:xfrm>
            <a:off x="6352897" y="4384508"/>
            <a:ext cx="2881836" cy="829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7" name="Rectangle 76"/>
          <p:cNvSpPr/>
          <p:nvPr/>
        </p:nvSpPr>
        <p:spPr>
          <a:xfrm>
            <a:off x="5974761" y="4959050"/>
            <a:ext cx="5056680" cy="82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8" name="Rectangle 77"/>
          <p:cNvSpPr/>
          <p:nvPr/>
        </p:nvSpPr>
        <p:spPr>
          <a:xfrm>
            <a:off x="9599501" y="5543206"/>
            <a:ext cx="1431940" cy="8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79" name="Rectangle 78"/>
          <p:cNvSpPr/>
          <p:nvPr/>
        </p:nvSpPr>
        <p:spPr>
          <a:xfrm>
            <a:off x="10324449" y="6120340"/>
            <a:ext cx="1431942" cy="829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a:solidFill>
                <a:schemeClr val="tx1"/>
              </a:solidFill>
              <a:latin typeface="Source Sans Pro" charset="0"/>
              <a:ea typeface="Source Sans Pro" charset="0"/>
              <a:cs typeface="Source Sans Pro" charset="0"/>
            </a:endParaRPr>
          </a:p>
        </p:txBody>
      </p:sp>
      <p:sp>
        <p:nvSpPr>
          <p:cNvPr id="55" name="Rectangle 54"/>
          <p:cNvSpPr/>
          <p:nvPr/>
        </p:nvSpPr>
        <p:spPr>
          <a:xfrm>
            <a:off x="30749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a:t>
            </a:r>
            <a:endParaRPr lang="en-US" sz="1050" b="1" dirty="0">
              <a:solidFill>
                <a:schemeClr val="tx1"/>
              </a:solidFill>
              <a:latin typeface="Source Sans Pro" charset="0"/>
              <a:ea typeface="Source Sans Pro" charset="0"/>
              <a:cs typeface="Source Sans Pro" charset="0"/>
            </a:endParaRPr>
          </a:p>
        </p:txBody>
      </p:sp>
      <p:sp>
        <p:nvSpPr>
          <p:cNvPr id="56" name="Rectangle 55"/>
          <p:cNvSpPr/>
          <p:nvPr/>
        </p:nvSpPr>
        <p:spPr>
          <a:xfrm>
            <a:off x="33552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a:t>
            </a:r>
            <a:endParaRPr lang="en-US" sz="1050" b="1" dirty="0">
              <a:solidFill>
                <a:schemeClr val="tx1"/>
              </a:solidFill>
              <a:latin typeface="Source Sans Pro" charset="0"/>
              <a:ea typeface="Source Sans Pro" charset="0"/>
              <a:cs typeface="Source Sans Pro" charset="0"/>
            </a:endParaRPr>
          </a:p>
        </p:txBody>
      </p:sp>
      <p:sp>
        <p:nvSpPr>
          <p:cNvPr id="58" name="Rectangle 57"/>
          <p:cNvSpPr/>
          <p:nvPr/>
        </p:nvSpPr>
        <p:spPr>
          <a:xfrm>
            <a:off x="36354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3</a:t>
            </a:r>
            <a:endParaRPr lang="en-US" sz="1050" b="1" dirty="0">
              <a:solidFill>
                <a:schemeClr val="tx1"/>
              </a:solidFill>
              <a:latin typeface="Source Sans Pro" charset="0"/>
              <a:ea typeface="Source Sans Pro" charset="0"/>
              <a:cs typeface="Source Sans Pro" charset="0"/>
            </a:endParaRPr>
          </a:p>
        </p:txBody>
      </p:sp>
      <p:sp>
        <p:nvSpPr>
          <p:cNvPr id="60" name="Rectangle 59"/>
          <p:cNvSpPr/>
          <p:nvPr/>
        </p:nvSpPr>
        <p:spPr>
          <a:xfrm>
            <a:off x="39157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4</a:t>
            </a:r>
            <a:endParaRPr lang="en-US" sz="1050" b="1" dirty="0">
              <a:solidFill>
                <a:schemeClr val="tx1"/>
              </a:solidFill>
              <a:latin typeface="Source Sans Pro" charset="0"/>
              <a:ea typeface="Source Sans Pro" charset="0"/>
              <a:cs typeface="Source Sans Pro" charset="0"/>
            </a:endParaRPr>
          </a:p>
        </p:txBody>
      </p:sp>
      <p:sp>
        <p:nvSpPr>
          <p:cNvPr id="61" name="Rectangle 60"/>
          <p:cNvSpPr/>
          <p:nvPr/>
        </p:nvSpPr>
        <p:spPr>
          <a:xfrm>
            <a:off x="41960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5</a:t>
            </a:r>
            <a:endParaRPr lang="en-US" sz="1050" b="1" dirty="0">
              <a:solidFill>
                <a:schemeClr val="tx1"/>
              </a:solidFill>
              <a:latin typeface="Source Sans Pro" charset="0"/>
              <a:ea typeface="Source Sans Pro" charset="0"/>
              <a:cs typeface="Source Sans Pro" charset="0"/>
            </a:endParaRPr>
          </a:p>
        </p:txBody>
      </p:sp>
      <p:sp>
        <p:nvSpPr>
          <p:cNvPr id="66" name="Rectangle 65"/>
          <p:cNvSpPr/>
          <p:nvPr/>
        </p:nvSpPr>
        <p:spPr>
          <a:xfrm>
            <a:off x="44762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6</a:t>
            </a:r>
            <a:endParaRPr lang="en-US" sz="1050" b="1" dirty="0">
              <a:solidFill>
                <a:schemeClr val="tx1"/>
              </a:solidFill>
              <a:latin typeface="Source Sans Pro" charset="0"/>
              <a:ea typeface="Source Sans Pro" charset="0"/>
              <a:cs typeface="Source Sans Pro" charset="0"/>
            </a:endParaRPr>
          </a:p>
        </p:txBody>
      </p:sp>
      <p:sp>
        <p:nvSpPr>
          <p:cNvPr id="67" name="Rectangle 66"/>
          <p:cNvSpPr/>
          <p:nvPr/>
        </p:nvSpPr>
        <p:spPr>
          <a:xfrm>
            <a:off x="47565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7</a:t>
            </a:r>
            <a:endParaRPr lang="en-US" sz="1050" b="1" dirty="0">
              <a:solidFill>
                <a:schemeClr val="tx1"/>
              </a:solidFill>
              <a:latin typeface="Source Sans Pro" charset="0"/>
              <a:ea typeface="Source Sans Pro" charset="0"/>
              <a:cs typeface="Source Sans Pro" charset="0"/>
            </a:endParaRPr>
          </a:p>
        </p:txBody>
      </p:sp>
      <p:sp>
        <p:nvSpPr>
          <p:cNvPr id="68" name="Rectangle 67"/>
          <p:cNvSpPr/>
          <p:nvPr/>
        </p:nvSpPr>
        <p:spPr>
          <a:xfrm>
            <a:off x="50367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8</a:t>
            </a:r>
            <a:endParaRPr lang="en-US" sz="1050" b="1" dirty="0">
              <a:solidFill>
                <a:schemeClr val="tx1"/>
              </a:solidFill>
              <a:latin typeface="Source Sans Pro" charset="0"/>
              <a:ea typeface="Source Sans Pro" charset="0"/>
              <a:cs typeface="Source Sans Pro" charset="0"/>
            </a:endParaRPr>
          </a:p>
        </p:txBody>
      </p:sp>
      <p:sp>
        <p:nvSpPr>
          <p:cNvPr id="69" name="Rectangle 68"/>
          <p:cNvSpPr/>
          <p:nvPr/>
        </p:nvSpPr>
        <p:spPr>
          <a:xfrm>
            <a:off x="53170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9</a:t>
            </a:r>
            <a:endParaRPr lang="en-US" sz="1050" b="1" dirty="0">
              <a:solidFill>
                <a:schemeClr val="tx1"/>
              </a:solidFill>
              <a:latin typeface="Source Sans Pro" charset="0"/>
              <a:ea typeface="Source Sans Pro" charset="0"/>
              <a:cs typeface="Source Sans Pro" charset="0"/>
            </a:endParaRPr>
          </a:p>
        </p:txBody>
      </p:sp>
      <p:sp>
        <p:nvSpPr>
          <p:cNvPr id="70" name="Rectangle 69"/>
          <p:cNvSpPr/>
          <p:nvPr/>
        </p:nvSpPr>
        <p:spPr>
          <a:xfrm>
            <a:off x="55973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10</a:t>
            </a:r>
            <a:endParaRPr lang="en-US" sz="1050" b="1" dirty="0">
              <a:solidFill>
                <a:schemeClr val="tx1"/>
              </a:solidFill>
              <a:latin typeface="Source Sans Pro" charset="0"/>
              <a:ea typeface="Source Sans Pro" charset="0"/>
              <a:cs typeface="Source Sans Pro" charset="0"/>
            </a:endParaRPr>
          </a:p>
        </p:txBody>
      </p:sp>
      <p:sp>
        <p:nvSpPr>
          <p:cNvPr id="71" name="Rectangle 70"/>
          <p:cNvSpPr/>
          <p:nvPr/>
        </p:nvSpPr>
        <p:spPr>
          <a:xfrm>
            <a:off x="58775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11</a:t>
            </a:r>
            <a:endParaRPr lang="en-US" sz="1050" b="1" dirty="0">
              <a:solidFill>
                <a:schemeClr val="tx1"/>
              </a:solidFill>
              <a:latin typeface="Source Sans Pro" charset="0"/>
              <a:ea typeface="Source Sans Pro" charset="0"/>
              <a:cs typeface="Source Sans Pro" charset="0"/>
            </a:endParaRPr>
          </a:p>
        </p:txBody>
      </p:sp>
      <p:sp>
        <p:nvSpPr>
          <p:cNvPr id="72" name="Rectangle 71"/>
          <p:cNvSpPr/>
          <p:nvPr/>
        </p:nvSpPr>
        <p:spPr>
          <a:xfrm>
            <a:off x="61578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12</a:t>
            </a:r>
            <a:endParaRPr lang="en-US" sz="1050" b="1" dirty="0">
              <a:solidFill>
                <a:schemeClr val="tx1"/>
              </a:solidFill>
              <a:latin typeface="Source Sans Pro" charset="0"/>
              <a:ea typeface="Source Sans Pro" charset="0"/>
              <a:cs typeface="Source Sans Pro" charset="0"/>
            </a:endParaRPr>
          </a:p>
        </p:txBody>
      </p:sp>
      <p:sp>
        <p:nvSpPr>
          <p:cNvPr id="39" name="Rectangle 38"/>
          <p:cNvSpPr/>
          <p:nvPr/>
        </p:nvSpPr>
        <p:spPr>
          <a:xfrm>
            <a:off x="64380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13</a:t>
            </a:r>
            <a:endParaRPr lang="en-US" sz="1050" b="1" dirty="0">
              <a:solidFill>
                <a:schemeClr val="tx1"/>
              </a:solidFill>
              <a:latin typeface="Source Sans Pro" charset="0"/>
              <a:ea typeface="Source Sans Pro" charset="0"/>
              <a:cs typeface="Source Sans Pro" charset="0"/>
            </a:endParaRPr>
          </a:p>
        </p:txBody>
      </p:sp>
      <p:sp>
        <p:nvSpPr>
          <p:cNvPr id="40" name="Rectangle 39"/>
          <p:cNvSpPr/>
          <p:nvPr/>
        </p:nvSpPr>
        <p:spPr>
          <a:xfrm>
            <a:off x="67183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14</a:t>
            </a:r>
            <a:endParaRPr lang="en-US" sz="1050" b="1" dirty="0">
              <a:solidFill>
                <a:schemeClr val="tx1"/>
              </a:solidFill>
              <a:latin typeface="Source Sans Pro" charset="0"/>
              <a:ea typeface="Source Sans Pro" charset="0"/>
              <a:cs typeface="Source Sans Pro" charset="0"/>
            </a:endParaRPr>
          </a:p>
        </p:txBody>
      </p:sp>
      <p:sp>
        <p:nvSpPr>
          <p:cNvPr id="43" name="Rectangle 42"/>
          <p:cNvSpPr/>
          <p:nvPr/>
        </p:nvSpPr>
        <p:spPr>
          <a:xfrm>
            <a:off x="69986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15</a:t>
            </a:r>
            <a:endParaRPr lang="en-US" sz="1050" b="1" dirty="0">
              <a:solidFill>
                <a:schemeClr val="tx1"/>
              </a:solidFill>
              <a:latin typeface="Source Sans Pro" charset="0"/>
              <a:ea typeface="Source Sans Pro" charset="0"/>
              <a:cs typeface="Source Sans Pro" charset="0"/>
            </a:endParaRPr>
          </a:p>
        </p:txBody>
      </p:sp>
      <p:sp>
        <p:nvSpPr>
          <p:cNvPr id="44" name="Rectangle 43"/>
          <p:cNvSpPr/>
          <p:nvPr/>
        </p:nvSpPr>
        <p:spPr>
          <a:xfrm>
            <a:off x="72788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16</a:t>
            </a:r>
            <a:endParaRPr lang="en-US" sz="1050" b="1" dirty="0">
              <a:solidFill>
                <a:schemeClr val="tx1"/>
              </a:solidFill>
              <a:latin typeface="Source Sans Pro" charset="0"/>
              <a:ea typeface="Source Sans Pro" charset="0"/>
              <a:cs typeface="Source Sans Pro" charset="0"/>
            </a:endParaRPr>
          </a:p>
        </p:txBody>
      </p:sp>
      <p:sp>
        <p:nvSpPr>
          <p:cNvPr id="47" name="Rectangle 46"/>
          <p:cNvSpPr/>
          <p:nvPr/>
        </p:nvSpPr>
        <p:spPr>
          <a:xfrm>
            <a:off x="75591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17</a:t>
            </a:r>
            <a:endParaRPr lang="en-US" sz="1050" b="1" dirty="0">
              <a:solidFill>
                <a:schemeClr val="tx1"/>
              </a:solidFill>
              <a:latin typeface="Source Sans Pro" charset="0"/>
              <a:ea typeface="Source Sans Pro" charset="0"/>
              <a:cs typeface="Source Sans Pro" charset="0"/>
            </a:endParaRPr>
          </a:p>
        </p:txBody>
      </p:sp>
      <p:sp>
        <p:nvSpPr>
          <p:cNvPr id="48" name="Rectangle 47"/>
          <p:cNvSpPr/>
          <p:nvPr/>
        </p:nvSpPr>
        <p:spPr>
          <a:xfrm>
            <a:off x="78393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18</a:t>
            </a:r>
            <a:endParaRPr lang="en-US" sz="1050" b="1" dirty="0">
              <a:solidFill>
                <a:schemeClr val="tx1"/>
              </a:solidFill>
              <a:latin typeface="Source Sans Pro" charset="0"/>
              <a:ea typeface="Source Sans Pro" charset="0"/>
              <a:cs typeface="Source Sans Pro" charset="0"/>
            </a:endParaRPr>
          </a:p>
        </p:txBody>
      </p:sp>
      <p:sp>
        <p:nvSpPr>
          <p:cNvPr id="49" name="Rectangle 48"/>
          <p:cNvSpPr/>
          <p:nvPr/>
        </p:nvSpPr>
        <p:spPr>
          <a:xfrm>
            <a:off x="81196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19</a:t>
            </a:r>
            <a:endParaRPr lang="en-US" sz="1050" b="1" dirty="0">
              <a:solidFill>
                <a:schemeClr val="tx1"/>
              </a:solidFill>
              <a:latin typeface="Source Sans Pro" charset="0"/>
              <a:ea typeface="Source Sans Pro" charset="0"/>
              <a:cs typeface="Source Sans Pro" charset="0"/>
            </a:endParaRPr>
          </a:p>
        </p:txBody>
      </p:sp>
      <p:sp>
        <p:nvSpPr>
          <p:cNvPr id="50" name="Rectangle 49"/>
          <p:cNvSpPr/>
          <p:nvPr/>
        </p:nvSpPr>
        <p:spPr>
          <a:xfrm>
            <a:off x="83999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20</a:t>
            </a:r>
            <a:endParaRPr lang="en-US" sz="1050" b="1" dirty="0">
              <a:solidFill>
                <a:schemeClr val="tx1"/>
              </a:solidFill>
              <a:latin typeface="Source Sans Pro" charset="0"/>
              <a:ea typeface="Source Sans Pro" charset="0"/>
              <a:cs typeface="Source Sans Pro" charset="0"/>
            </a:endParaRPr>
          </a:p>
        </p:txBody>
      </p:sp>
      <p:sp>
        <p:nvSpPr>
          <p:cNvPr id="51" name="Rectangle 50"/>
          <p:cNvSpPr/>
          <p:nvPr/>
        </p:nvSpPr>
        <p:spPr>
          <a:xfrm>
            <a:off x="86801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21</a:t>
            </a:r>
            <a:endParaRPr lang="en-US" sz="1050" b="1" dirty="0">
              <a:solidFill>
                <a:schemeClr val="tx1"/>
              </a:solidFill>
              <a:latin typeface="Source Sans Pro" charset="0"/>
              <a:ea typeface="Source Sans Pro" charset="0"/>
              <a:cs typeface="Source Sans Pro" charset="0"/>
            </a:endParaRPr>
          </a:p>
        </p:txBody>
      </p:sp>
      <p:sp>
        <p:nvSpPr>
          <p:cNvPr id="52" name="Rectangle 51"/>
          <p:cNvSpPr/>
          <p:nvPr/>
        </p:nvSpPr>
        <p:spPr>
          <a:xfrm>
            <a:off x="89604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22</a:t>
            </a:r>
            <a:endParaRPr lang="en-US" sz="1050" b="1" dirty="0">
              <a:solidFill>
                <a:schemeClr val="tx1"/>
              </a:solidFill>
              <a:latin typeface="Source Sans Pro" charset="0"/>
              <a:ea typeface="Source Sans Pro" charset="0"/>
              <a:cs typeface="Source Sans Pro" charset="0"/>
            </a:endParaRPr>
          </a:p>
        </p:txBody>
      </p:sp>
      <p:sp>
        <p:nvSpPr>
          <p:cNvPr id="53" name="Rectangle 52"/>
          <p:cNvSpPr/>
          <p:nvPr/>
        </p:nvSpPr>
        <p:spPr>
          <a:xfrm>
            <a:off x="92406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23</a:t>
            </a:r>
            <a:endParaRPr lang="en-US" sz="1050" b="1" dirty="0">
              <a:solidFill>
                <a:schemeClr val="tx1"/>
              </a:solidFill>
              <a:latin typeface="Source Sans Pro" charset="0"/>
              <a:ea typeface="Source Sans Pro" charset="0"/>
              <a:cs typeface="Source Sans Pro" charset="0"/>
            </a:endParaRPr>
          </a:p>
        </p:txBody>
      </p:sp>
      <p:sp>
        <p:nvSpPr>
          <p:cNvPr id="54" name="Rectangle 53"/>
          <p:cNvSpPr/>
          <p:nvPr/>
        </p:nvSpPr>
        <p:spPr>
          <a:xfrm>
            <a:off x="95209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24</a:t>
            </a:r>
            <a:endParaRPr lang="en-US" sz="1050" b="1" dirty="0">
              <a:solidFill>
                <a:schemeClr val="tx1"/>
              </a:solidFill>
              <a:latin typeface="Source Sans Pro" charset="0"/>
              <a:ea typeface="Source Sans Pro" charset="0"/>
              <a:cs typeface="Source Sans Pro" charset="0"/>
            </a:endParaRPr>
          </a:p>
        </p:txBody>
      </p:sp>
      <p:sp>
        <p:nvSpPr>
          <p:cNvPr id="59" name="Rectangle 58"/>
          <p:cNvSpPr/>
          <p:nvPr/>
        </p:nvSpPr>
        <p:spPr>
          <a:xfrm>
            <a:off x="98012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25</a:t>
            </a:r>
            <a:endParaRPr lang="en-US" sz="1050" b="1" dirty="0">
              <a:solidFill>
                <a:schemeClr val="tx1"/>
              </a:solidFill>
              <a:latin typeface="Source Sans Pro" charset="0"/>
              <a:ea typeface="Source Sans Pro" charset="0"/>
              <a:cs typeface="Source Sans Pro" charset="0"/>
            </a:endParaRPr>
          </a:p>
        </p:txBody>
      </p:sp>
      <p:sp>
        <p:nvSpPr>
          <p:cNvPr id="62" name="Rectangle 61"/>
          <p:cNvSpPr/>
          <p:nvPr/>
        </p:nvSpPr>
        <p:spPr>
          <a:xfrm>
            <a:off x="1008146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26</a:t>
            </a:r>
            <a:endParaRPr lang="en-US" sz="1050" b="1" dirty="0">
              <a:solidFill>
                <a:schemeClr val="tx1"/>
              </a:solidFill>
              <a:latin typeface="Source Sans Pro" charset="0"/>
              <a:ea typeface="Source Sans Pro" charset="0"/>
              <a:cs typeface="Source Sans Pro" charset="0"/>
            </a:endParaRPr>
          </a:p>
        </p:txBody>
      </p:sp>
      <p:sp>
        <p:nvSpPr>
          <p:cNvPr id="63" name="Rectangle 62"/>
          <p:cNvSpPr/>
          <p:nvPr/>
        </p:nvSpPr>
        <p:spPr>
          <a:xfrm>
            <a:off x="1036172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27</a:t>
            </a:r>
            <a:endParaRPr lang="en-US" sz="1050" b="1" dirty="0">
              <a:solidFill>
                <a:schemeClr val="tx1"/>
              </a:solidFill>
              <a:latin typeface="Source Sans Pro" charset="0"/>
              <a:ea typeface="Source Sans Pro" charset="0"/>
              <a:cs typeface="Source Sans Pro" charset="0"/>
            </a:endParaRPr>
          </a:p>
        </p:txBody>
      </p:sp>
      <p:sp>
        <p:nvSpPr>
          <p:cNvPr id="64" name="Rectangle 63"/>
          <p:cNvSpPr/>
          <p:nvPr/>
        </p:nvSpPr>
        <p:spPr>
          <a:xfrm>
            <a:off x="1064198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28</a:t>
            </a:r>
            <a:endParaRPr lang="en-US" sz="1050" b="1" dirty="0">
              <a:solidFill>
                <a:schemeClr val="tx1"/>
              </a:solidFill>
              <a:latin typeface="Source Sans Pro" charset="0"/>
              <a:ea typeface="Source Sans Pro" charset="0"/>
              <a:cs typeface="Source Sans Pro" charset="0"/>
            </a:endParaRPr>
          </a:p>
        </p:txBody>
      </p:sp>
      <p:sp>
        <p:nvSpPr>
          <p:cNvPr id="65" name="Rectangle 64"/>
          <p:cNvSpPr/>
          <p:nvPr/>
        </p:nvSpPr>
        <p:spPr>
          <a:xfrm>
            <a:off x="1092224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29</a:t>
            </a:r>
            <a:endParaRPr lang="en-US" sz="1050" b="1" dirty="0">
              <a:solidFill>
                <a:schemeClr val="tx1"/>
              </a:solidFill>
              <a:latin typeface="Source Sans Pro" charset="0"/>
              <a:ea typeface="Source Sans Pro" charset="0"/>
              <a:cs typeface="Source Sans Pro" charset="0"/>
            </a:endParaRPr>
          </a:p>
        </p:txBody>
      </p:sp>
      <p:sp>
        <p:nvSpPr>
          <p:cNvPr id="80" name="Rectangle 79"/>
          <p:cNvSpPr/>
          <p:nvPr/>
        </p:nvSpPr>
        <p:spPr>
          <a:xfrm>
            <a:off x="11202509"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30</a:t>
            </a:r>
            <a:endParaRPr lang="en-US" sz="1050" b="1" dirty="0">
              <a:solidFill>
                <a:schemeClr val="tx1"/>
              </a:solidFill>
              <a:latin typeface="Source Sans Pro" charset="0"/>
              <a:ea typeface="Source Sans Pro" charset="0"/>
              <a:cs typeface="Source Sans Pro" charset="0"/>
            </a:endParaRPr>
          </a:p>
        </p:txBody>
      </p:sp>
      <p:sp>
        <p:nvSpPr>
          <p:cNvPr id="81" name="Rectangle 80"/>
          <p:cNvSpPr/>
          <p:nvPr/>
        </p:nvSpPr>
        <p:spPr>
          <a:xfrm>
            <a:off x="11482781" y="1874031"/>
            <a:ext cx="273610" cy="382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smtClean="0">
                <a:solidFill>
                  <a:schemeClr val="tx1"/>
                </a:solidFill>
                <a:latin typeface="Source Sans Pro" charset="0"/>
                <a:ea typeface="Source Sans Pro" charset="0"/>
                <a:cs typeface="Source Sans Pro" charset="0"/>
              </a:rPr>
              <a:t>31</a:t>
            </a:r>
            <a:endParaRPr lang="en-US" sz="105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571134635"/>
      </p:ext>
    </p:extLst>
  </p:cSld>
  <p:clrMapOvr>
    <a:masterClrMapping/>
  </p:clrMapOvr>
  <p:transition spd="slow">
    <p:push dir="u"/>
  </p:transition>
</p:sld>
</file>

<file path=ppt/theme/theme1.xml><?xml version="1.0" encoding="utf-8"?>
<a:theme xmlns:a="http://schemas.openxmlformats.org/drawingml/2006/main" name="Headerbar Light">
  <a:themeElements>
    <a:clrScheme name="Hello2 - Dark">
      <a:dk1>
        <a:srgbClr val="FFFFFF"/>
      </a:dk1>
      <a:lt1>
        <a:srgbClr val="333841"/>
      </a:lt1>
      <a:dk2>
        <a:srgbClr val="E8EAF6"/>
      </a:dk2>
      <a:lt2>
        <a:srgbClr val="333841"/>
      </a:lt2>
      <a:accent1>
        <a:srgbClr val="7154F9"/>
      </a:accent1>
      <a:accent2>
        <a:srgbClr val="386DFC"/>
      </a:accent2>
      <a:accent3>
        <a:srgbClr val="21D0C2"/>
      </a:accent3>
      <a:accent4>
        <a:srgbClr val="91DF76"/>
      </a:accent4>
      <a:accent5>
        <a:srgbClr val="FDB42A"/>
      </a:accent5>
      <a:accent6>
        <a:srgbClr val="FF3447"/>
      </a:accent6>
      <a:hlink>
        <a:srgbClr val="386DFC"/>
      </a:hlink>
      <a:folHlink>
        <a:srgbClr val="386DF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eaderbar Light">
  <a:themeElements>
    <a:clrScheme name="Hello2">
      <a:dk1>
        <a:srgbClr val="343941"/>
      </a:dk1>
      <a:lt1>
        <a:srgbClr val="FFFFFF"/>
      </a:lt1>
      <a:dk2>
        <a:srgbClr val="343941"/>
      </a:dk2>
      <a:lt2>
        <a:srgbClr val="E8EAF6"/>
      </a:lt2>
      <a:accent1>
        <a:srgbClr val="7154F9"/>
      </a:accent1>
      <a:accent2>
        <a:srgbClr val="386DFC"/>
      </a:accent2>
      <a:accent3>
        <a:srgbClr val="21D0C2"/>
      </a:accent3>
      <a:accent4>
        <a:srgbClr val="91DF76"/>
      </a:accent4>
      <a:accent5>
        <a:srgbClr val="FDB42A"/>
      </a:accent5>
      <a:accent6>
        <a:srgbClr val="FF3447"/>
      </a:accent6>
      <a:hlink>
        <a:srgbClr val="386DFC"/>
      </a:hlink>
      <a:folHlink>
        <a:srgbClr val="386DF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BC4E585F4F54459E38D357FFA3A99F" ma:contentTypeVersion="0" ma:contentTypeDescription="Ein neues Dokument erstellen." ma:contentTypeScope="" ma:versionID="9e034c16419798fd509d64ac29301207">
  <xsd:schema xmlns:xsd="http://www.w3.org/2001/XMLSchema" xmlns:xs="http://www.w3.org/2001/XMLSchema" xmlns:p="http://schemas.microsoft.com/office/2006/metadata/properties" targetNamespace="http://schemas.microsoft.com/office/2006/metadata/properties" ma:root="true" ma:fieldsID="6051e884723b1b5875831d659607d8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60C69-0AA7-4586-B530-75BECDAE7E19}">
  <ds:schemaRefs>
    <ds:schemaRef ds:uri="http://schemas.microsoft.com/sharepoint/v3/contenttype/forms"/>
  </ds:schemaRefs>
</ds:datastoreItem>
</file>

<file path=customXml/itemProps2.xml><?xml version="1.0" encoding="utf-8"?>
<ds:datastoreItem xmlns:ds="http://schemas.openxmlformats.org/officeDocument/2006/customXml" ds:itemID="{C0E20DFE-A560-4AD3-8FF6-5F8B7E2BA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74DFD8-DCB1-4710-ADA7-3E555E5DAD16}">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29659</TotalTime>
  <Words>1262</Words>
  <Application>Microsoft Macintosh PowerPoint</Application>
  <PresentationFormat>Widescreen</PresentationFormat>
  <Paragraphs>315</Paragraphs>
  <Slides>21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Calibri</vt:lpstr>
      <vt:lpstr>Rajdhani Semibold</vt:lpstr>
      <vt:lpstr>Source Sans Pro</vt:lpstr>
      <vt:lpstr>Source Sans Pro Black</vt:lpstr>
      <vt:lpstr>Source Sans Pro Bold</vt:lpstr>
      <vt:lpstr>Source Sans Pro ExtraLight</vt:lpstr>
      <vt:lpstr>Source Sans Pro Light</vt:lpstr>
      <vt:lpstr>Source Sans Pro Regular</vt:lpstr>
      <vt:lpstr>Source Sans Pro Semibold</vt:lpstr>
      <vt:lpstr>Arial</vt:lpstr>
      <vt:lpstr>Headerbar Light</vt:lpstr>
      <vt:lpstr>1_Headerbar Light</vt:lpstr>
      <vt:lpstr>DECK TITLE GOES HERE LOREM</vt:lpstr>
      <vt:lpstr>AGENDA MATRIX</vt:lpstr>
      <vt:lpstr>ABOUT US</vt:lpstr>
      <vt:lpstr>OUR VISION</vt:lpstr>
      <vt:lpstr>BREAK TIME</vt:lpstr>
      <vt:lpstr>PowerPoint Presentation</vt:lpstr>
      <vt:lpstr>CAN BE USED FOR SECTION BREAKS</vt:lpstr>
      <vt:lpstr>DIAMONDS PROCESS</vt:lpstr>
      <vt:lpstr>PROJECT GANTT CHART MONTH</vt:lpstr>
      <vt:lpstr>TREE DIAG 12</vt:lpstr>
      <vt:lpstr>SPLITTED PYRAMID 3D</vt:lpstr>
      <vt:lpstr>AREA CHART</vt:lpstr>
      <vt:lpstr>RING CHART BIG</vt:lpstr>
      <vt:lpstr>BLOCK CYCLE</vt:lpstr>
      <vt:lpstr>VERTICAL BUSINESS TIMELINE</vt:lpstr>
      <vt:lpstr>USA WEST COAST MAP</vt:lpstr>
      <vt:lpstr>MONEY MAGNET ILLUSTRATION</vt:lpstr>
      <vt:lpstr>ICON LIST 02</vt:lpstr>
      <vt:lpstr>VERTICAL MAP WITH OFFICES</vt:lpstr>
      <vt:lpstr>THANK YOU!</vt:lpstr>
      <vt:lpstr>DOWNLOAD 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Ergün Kayis</dc:creator>
  <cp:lastModifiedBy>Ergün Kayis</cp:lastModifiedBy>
  <cp:revision>452</cp:revision>
  <dcterms:created xsi:type="dcterms:W3CDTF">2016-02-18T19:11:37Z</dcterms:created>
  <dcterms:modified xsi:type="dcterms:W3CDTF">2016-05-10T16:31:34Z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0x010100B8BC4E585F4F54459E38D357FFA3A99F</vt:lpwstr>
  </property>
</Properties>
</file>